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6" r:id="rId6"/>
  </p:sldMasterIdLst>
  <p:notesMasterIdLst>
    <p:notesMasterId r:id="rId27"/>
  </p:notesMasterIdLst>
  <p:sldIdLst>
    <p:sldId id="256" r:id="rId7"/>
    <p:sldId id="993" r:id="rId8"/>
    <p:sldId id="258" r:id="rId9"/>
    <p:sldId id="992" r:id="rId10"/>
    <p:sldId id="991" r:id="rId11"/>
    <p:sldId id="265" r:id="rId12"/>
    <p:sldId id="995" r:id="rId13"/>
    <p:sldId id="1000" r:id="rId14"/>
    <p:sldId id="266" r:id="rId15"/>
    <p:sldId id="996" r:id="rId16"/>
    <p:sldId id="988" r:id="rId17"/>
    <p:sldId id="998" r:id="rId18"/>
    <p:sldId id="999" r:id="rId19"/>
    <p:sldId id="267" r:id="rId20"/>
    <p:sldId id="981" r:id="rId21"/>
    <p:sldId id="982" r:id="rId22"/>
    <p:sldId id="983" r:id="rId23"/>
    <p:sldId id="984" r:id="rId24"/>
    <p:sldId id="986" r:id="rId25"/>
    <p:sldId id="268" r:id="rId26"/>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E0000"/>
    <a:srgbClr val="DCDADA"/>
    <a:srgbClr val="778F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2E4E6E-A7B6-457A-B4A2-34CF0DC4F83E}" v="4" dt="2025-03-26T10:28:16.6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86736" autoAdjust="0"/>
  </p:normalViewPr>
  <p:slideViewPr>
    <p:cSldViewPr snapToGrid="0">
      <p:cViewPr varScale="1">
        <p:scale>
          <a:sx n="68" d="100"/>
          <a:sy n="68" d="100"/>
        </p:scale>
        <p:origin x="31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trid Somers" userId="c2e0b308-c426-4f01-af83-056d497e001d" providerId="ADAL" clId="{722E4E6E-A7B6-457A-B4A2-34CF0DC4F83E}"/>
    <pc:docChg chg="custSel modSld">
      <pc:chgData name="Astrid Somers" userId="c2e0b308-c426-4f01-af83-056d497e001d" providerId="ADAL" clId="{722E4E6E-A7B6-457A-B4A2-34CF0DC4F83E}" dt="2025-03-26T10:28:21.806" v="17" actId="1076"/>
      <pc:docMkLst>
        <pc:docMk/>
      </pc:docMkLst>
      <pc:sldChg chg="addSp delSp modSp mod">
        <pc:chgData name="Astrid Somers" userId="c2e0b308-c426-4f01-af83-056d497e001d" providerId="ADAL" clId="{722E4E6E-A7B6-457A-B4A2-34CF0DC4F83E}" dt="2025-03-26T10:28:03.393" v="9" actId="167"/>
        <pc:sldMkLst>
          <pc:docMk/>
          <pc:sldMk cId="3011472854" sldId="256"/>
        </pc:sldMkLst>
        <pc:spChg chg="mod">
          <ac:chgData name="Astrid Somers" userId="c2e0b308-c426-4f01-af83-056d497e001d" providerId="ADAL" clId="{722E4E6E-A7B6-457A-B4A2-34CF0DC4F83E}" dt="2025-03-26T10:16:09.438" v="7" actId="20577"/>
          <ac:spMkLst>
            <pc:docMk/>
            <pc:sldMk cId="3011472854" sldId="256"/>
            <ac:spMk id="10" creationId="{ABD5F621-0616-D8C0-95AB-AA810C1D8EBF}"/>
          </ac:spMkLst>
        </pc:spChg>
        <pc:picChg chg="add mod ord">
          <ac:chgData name="Astrid Somers" userId="c2e0b308-c426-4f01-af83-056d497e001d" providerId="ADAL" clId="{722E4E6E-A7B6-457A-B4A2-34CF0DC4F83E}" dt="2025-03-26T10:28:03.393" v="9" actId="167"/>
          <ac:picMkLst>
            <pc:docMk/>
            <pc:sldMk cId="3011472854" sldId="256"/>
            <ac:picMk id="2" creationId="{431F7A77-9F3F-2162-CBA3-B6DFCD660C4D}"/>
          </ac:picMkLst>
        </pc:picChg>
        <pc:picChg chg="add mod ord">
          <ac:chgData name="Astrid Somers" userId="c2e0b308-c426-4f01-af83-056d497e001d" providerId="ADAL" clId="{722E4E6E-A7B6-457A-B4A2-34CF0DC4F83E}" dt="2025-03-26T10:28:03.393" v="9" actId="167"/>
          <ac:picMkLst>
            <pc:docMk/>
            <pc:sldMk cId="3011472854" sldId="256"/>
            <ac:picMk id="3" creationId="{541534ED-8D3C-BE56-A191-FDE1D84B8A01}"/>
          </ac:picMkLst>
        </pc:picChg>
        <pc:picChg chg="del">
          <ac:chgData name="Astrid Somers" userId="c2e0b308-c426-4f01-af83-056d497e001d" providerId="ADAL" clId="{722E4E6E-A7B6-457A-B4A2-34CF0DC4F83E}" dt="2025-03-26T10:16:06.088" v="0" actId="478"/>
          <ac:picMkLst>
            <pc:docMk/>
            <pc:sldMk cId="3011472854" sldId="256"/>
            <ac:picMk id="4" creationId="{CB809626-E592-C0E5-7769-22064341BB07}"/>
          </ac:picMkLst>
        </pc:picChg>
      </pc:sldChg>
      <pc:sldChg chg="addSp delSp modSp mod">
        <pc:chgData name="Astrid Somers" userId="c2e0b308-c426-4f01-af83-056d497e001d" providerId="ADAL" clId="{722E4E6E-A7B6-457A-B4A2-34CF0DC4F83E}" dt="2025-03-26T10:28:21.806" v="17" actId="1076"/>
        <pc:sldMkLst>
          <pc:docMk/>
          <pc:sldMk cId="3219533144" sldId="268"/>
        </pc:sldMkLst>
        <pc:picChg chg="del">
          <ac:chgData name="Astrid Somers" userId="c2e0b308-c426-4f01-af83-056d497e001d" providerId="ADAL" clId="{722E4E6E-A7B6-457A-B4A2-34CF0DC4F83E}" dt="2025-03-26T10:28:09.078" v="10" actId="478"/>
          <ac:picMkLst>
            <pc:docMk/>
            <pc:sldMk cId="3219533144" sldId="268"/>
            <ac:picMk id="3" creationId="{1CC8D84C-E678-A97C-DDF4-E5D63E67EEEC}"/>
          </ac:picMkLst>
        </pc:picChg>
        <pc:picChg chg="add mod">
          <ac:chgData name="Astrid Somers" userId="c2e0b308-c426-4f01-af83-056d497e001d" providerId="ADAL" clId="{722E4E6E-A7B6-457A-B4A2-34CF0DC4F83E}" dt="2025-03-26T10:28:09.258" v="11"/>
          <ac:picMkLst>
            <pc:docMk/>
            <pc:sldMk cId="3219533144" sldId="268"/>
            <ac:picMk id="5" creationId="{F7381AC1-2E79-95EE-AD23-37C5BF8FC3B5}"/>
          </ac:picMkLst>
        </pc:picChg>
        <pc:picChg chg="add mod">
          <ac:chgData name="Astrid Somers" userId="c2e0b308-c426-4f01-af83-056d497e001d" providerId="ADAL" clId="{722E4E6E-A7B6-457A-B4A2-34CF0DC4F83E}" dt="2025-03-26T10:28:09.258" v="11"/>
          <ac:picMkLst>
            <pc:docMk/>
            <pc:sldMk cId="3219533144" sldId="268"/>
            <ac:picMk id="8" creationId="{5115BB97-4FE1-9E75-728E-15E750F16863}"/>
          </ac:picMkLst>
        </pc:picChg>
        <pc:picChg chg="add mod">
          <ac:chgData name="Astrid Somers" userId="c2e0b308-c426-4f01-af83-056d497e001d" providerId="ADAL" clId="{722E4E6E-A7B6-457A-B4A2-34CF0DC4F83E}" dt="2025-03-26T10:28:21.806" v="17" actId="1076"/>
          <ac:picMkLst>
            <pc:docMk/>
            <pc:sldMk cId="3219533144" sldId="268"/>
            <ac:picMk id="9" creationId="{A041D32B-311A-EC2C-515E-A7F0E9E6226A}"/>
          </ac:picMkLst>
        </pc:picChg>
      </pc:sldChg>
    </pc:docChg>
  </pc:docChgLst>
  <pc:docChgLst>
    <pc:chgData name="Astrid Somers" userId="c2e0b308-c426-4f01-af83-056d497e001d" providerId="ADAL" clId="{EDD9767E-158C-403A-BF8B-2E9DDF3764EF}"/>
    <pc:docChg chg="undo custSel modSld">
      <pc:chgData name="Astrid Somers" userId="c2e0b308-c426-4f01-af83-056d497e001d" providerId="ADAL" clId="{EDD9767E-158C-403A-BF8B-2E9DDF3764EF}" dt="2024-05-29T08:28:13.888" v="255" actId="1076"/>
      <pc:docMkLst>
        <pc:docMk/>
      </pc:docMkLst>
      <pc:sldChg chg="modSp mod">
        <pc:chgData name="Astrid Somers" userId="c2e0b308-c426-4f01-af83-056d497e001d" providerId="ADAL" clId="{EDD9767E-158C-403A-BF8B-2E9DDF3764EF}" dt="2024-05-23T17:44:24.038" v="39" actId="6549"/>
        <pc:sldMkLst>
          <pc:docMk/>
          <pc:sldMk cId="3011472854" sldId="256"/>
        </pc:sldMkLst>
      </pc:sldChg>
      <pc:sldChg chg="modSp mod">
        <pc:chgData name="Astrid Somers" userId="c2e0b308-c426-4f01-af83-056d497e001d" providerId="ADAL" clId="{EDD9767E-158C-403A-BF8B-2E9DDF3764EF}" dt="2024-05-29T08:25:27.290" v="218" actId="1076"/>
        <pc:sldMkLst>
          <pc:docMk/>
          <pc:sldMk cId="2491902232" sldId="981"/>
        </pc:sldMkLst>
      </pc:sldChg>
      <pc:sldChg chg="modSp mod">
        <pc:chgData name="Astrid Somers" userId="c2e0b308-c426-4f01-af83-056d497e001d" providerId="ADAL" clId="{EDD9767E-158C-403A-BF8B-2E9DDF3764EF}" dt="2024-05-29T08:26:45.192" v="230" actId="1076"/>
        <pc:sldMkLst>
          <pc:docMk/>
          <pc:sldMk cId="561145004" sldId="985"/>
        </pc:sldMkLst>
      </pc:sldChg>
      <pc:sldChg chg="addSp delSp modSp mod">
        <pc:chgData name="Astrid Somers" userId="c2e0b308-c426-4f01-af83-056d497e001d" providerId="ADAL" clId="{EDD9767E-158C-403A-BF8B-2E9DDF3764EF}" dt="2024-05-29T08:28:13.888" v="255" actId="1076"/>
        <pc:sldMkLst>
          <pc:docMk/>
          <pc:sldMk cId="3080376229" sldId="986"/>
        </pc:sldMkLst>
      </pc:sldChg>
      <pc:sldChg chg="addSp modSp mod">
        <pc:chgData name="Astrid Somers" userId="c2e0b308-c426-4f01-af83-056d497e001d" providerId="ADAL" clId="{EDD9767E-158C-403A-BF8B-2E9DDF3764EF}" dt="2024-05-29T08:24:20.687" v="213"/>
        <pc:sldMkLst>
          <pc:docMk/>
          <pc:sldMk cId="1677232829" sldId="989"/>
        </pc:sldMkLst>
      </pc:sldChg>
      <pc:sldChg chg="modSp mod modNotesTx">
        <pc:chgData name="Astrid Somers" userId="c2e0b308-c426-4f01-af83-056d497e001d" providerId="ADAL" clId="{EDD9767E-158C-403A-BF8B-2E9DDF3764EF}" dt="2024-05-29T08:22:45.041" v="198"/>
        <pc:sldMkLst>
          <pc:docMk/>
          <pc:sldMk cId="3392248456" sldId="990"/>
        </pc:sldMkLst>
      </pc:sldChg>
      <pc:sldChg chg="modSp mod">
        <pc:chgData name="Astrid Somers" userId="c2e0b308-c426-4f01-af83-056d497e001d" providerId="ADAL" clId="{EDD9767E-158C-403A-BF8B-2E9DDF3764EF}" dt="2024-05-29T08:19:16.458" v="128" actId="20577"/>
        <pc:sldMkLst>
          <pc:docMk/>
          <pc:sldMk cId="1482431528" sldId="991"/>
        </pc:sldMkLst>
      </pc:sldChg>
      <pc:sldChg chg="modSp">
        <pc:chgData name="Astrid Somers" userId="c2e0b308-c426-4f01-af83-056d497e001d" providerId="ADAL" clId="{EDD9767E-158C-403A-BF8B-2E9DDF3764EF}" dt="2024-05-29T08:19:01.029" v="125" actId="20577"/>
        <pc:sldMkLst>
          <pc:docMk/>
          <pc:sldMk cId="2601917965" sldId="992"/>
        </pc:sldMkLst>
      </pc:sldChg>
    </pc:docChg>
  </pc:docChgLst>
  <pc:docChgLst>
    <pc:chgData name="Astrid Somers" userId="c2e0b308-c426-4f01-af83-056d497e001d" providerId="ADAL" clId="{DF7C0D61-8265-4C25-BF24-64909F8E9818}"/>
    <pc:docChg chg="undo redo custSel addSld delSld modSld sldOrd">
      <pc:chgData name="Astrid Somers" userId="c2e0b308-c426-4f01-af83-056d497e001d" providerId="ADAL" clId="{DF7C0D61-8265-4C25-BF24-64909F8E9818}" dt="2024-05-21T09:45:44.386" v="7405"/>
      <pc:docMkLst>
        <pc:docMk/>
      </pc:docMkLst>
      <pc:sldChg chg="addSp modSp mod">
        <pc:chgData name="Astrid Somers" userId="c2e0b308-c426-4f01-af83-056d497e001d" providerId="ADAL" clId="{DF7C0D61-8265-4C25-BF24-64909F8E9818}" dt="2024-05-21T07:16:05.165" v="7166" actId="1076"/>
        <pc:sldMkLst>
          <pc:docMk/>
          <pc:sldMk cId="3011472854" sldId="256"/>
        </pc:sldMkLst>
      </pc:sldChg>
      <pc:sldChg chg="addSp delSp modSp del mod">
        <pc:chgData name="Astrid Somers" userId="c2e0b308-c426-4f01-af83-056d497e001d" providerId="ADAL" clId="{DF7C0D61-8265-4C25-BF24-64909F8E9818}" dt="2024-05-15T17:59:10.366" v="7127" actId="47"/>
        <pc:sldMkLst>
          <pc:docMk/>
          <pc:sldMk cId="2831902546" sldId="257"/>
        </pc:sldMkLst>
      </pc:sldChg>
      <pc:sldChg chg="addSp delSp modSp mod">
        <pc:chgData name="Astrid Somers" userId="c2e0b308-c426-4f01-af83-056d497e001d" providerId="ADAL" clId="{DF7C0D61-8265-4C25-BF24-64909F8E9818}" dt="2024-05-02T11:17:32.340" v="387" actId="1076"/>
        <pc:sldMkLst>
          <pc:docMk/>
          <pc:sldMk cId="2429796583" sldId="258"/>
        </pc:sldMkLst>
      </pc:sldChg>
      <pc:sldChg chg="addSp delSp modSp del mod modAnim">
        <pc:chgData name="Astrid Somers" userId="c2e0b308-c426-4f01-af83-056d497e001d" providerId="ADAL" clId="{DF7C0D61-8265-4C25-BF24-64909F8E9818}" dt="2024-05-15T17:58:29.326" v="7112" actId="47"/>
        <pc:sldMkLst>
          <pc:docMk/>
          <pc:sldMk cId="3604771814" sldId="259"/>
        </pc:sldMkLst>
      </pc:sldChg>
      <pc:sldChg chg="addSp delSp modSp new del mod">
        <pc:chgData name="Astrid Somers" userId="c2e0b308-c426-4f01-af83-056d497e001d" providerId="ADAL" clId="{DF7C0D61-8265-4C25-BF24-64909F8E9818}" dt="2024-05-02T11:20:55.586" v="593" actId="47"/>
        <pc:sldMkLst>
          <pc:docMk/>
          <pc:sldMk cId="539967536" sldId="260"/>
        </pc:sldMkLst>
      </pc:sldChg>
      <pc:sldChg chg="addSp delSp modSp new del mod ord addAnim delAnim modAnim modNotesTx">
        <pc:chgData name="Astrid Somers" userId="c2e0b308-c426-4f01-af83-056d497e001d" providerId="ADAL" clId="{DF7C0D61-8265-4C25-BF24-64909F8E9818}" dt="2024-05-15T17:57:02.080" v="7073" actId="47"/>
        <pc:sldMkLst>
          <pc:docMk/>
          <pc:sldMk cId="1265899846" sldId="261"/>
        </pc:sldMkLst>
      </pc:sldChg>
      <pc:sldChg chg="addSp delSp modSp add del mod">
        <pc:chgData name="Astrid Somers" userId="c2e0b308-c426-4f01-af83-056d497e001d" providerId="ADAL" clId="{DF7C0D61-8265-4C25-BF24-64909F8E9818}" dt="2024-05-02T13:06:45.105" v="2808" actId="47"/>
        <pc:sldMkLst>
          <pc:docMk/>
          <pc:sldMk cId="3292880429" sldId="262"/>
        </pc:sldMkLst>
      </pc:sldChg>
      <pc:sldChg chg="delSp modSp add del mod ord">
        <pc:chgData name="Astrid Somers" userId="c2e0b308-c426-4f01-af83-056d497e001d" providerId="ADAL" clId="{DF7C0D61-8265-4C25-BF24-64909F8E9818}" dt="2024-05-02T14:00:56.268" v="3435" actId="47"/>
        <pc:sldMkLst>
          <pc:docMk/>
          <pc:sldMk cId="4064262222" sldId="263"/>
        </pc:sldMkLst>
      </pc:sldChg>
      <pc:sldChg chg="addSp delSp modSp add del mod modAnim modNotesTx">
        <pc:chgData name="Astrid Somers" userId="c2e0b308-c426-4f01-af83-056d497e001d" providerId="ADAL" clId="{DF7C0D61-8265-4C25-BF24-64909F8E9818}" dt="2024-05-02T13:00:55.336" v="2692" actId="47"/>
        <pc:sldMkLst>
          <pc:docMk/>
          <pc:sldMk cId="2008662546" sldId="264"/>
        </pc:sldMkLst>
      </pc:sldChg>
      <pc:sldChg chg="modSp add mod">
        <pc:chgData name="Astrid Somers" userId="c2e0b308-c426-4f01-af83-056d497e001d" providerId="ADAL" clId="{DF7C0D61-8265-4C25-BF24-64909F8E9818}" dt="2024-05-02T11:18:38.164" v="420" actId="20577"/>
        <pc:sldMkLst>
          <pc:docMk/>
          <pc:sldMk cId="2551647900" sldId="265"/>
        </pc:sldMkLst>
      </pc:sldChg>
      <pc:sldChg chg="modSp add mod ord">
        <pc:chgData name="Astrid Somers" userId="c2e0b308-c426-4f01-af83-056d497e001d" providerId="ADAL" clId="{DF7C0D61-8265-4C25-BF24-64909F8E9818}" dt="2024-05-02T13:09:55.304" v="2853" actId="14100"/>
        <pc:sldMkLst>
          <pc:docMk/>
          <pc:sldMk cId="2811234391" sldId="266"/>
        </pc:sldMkLst>
      </pc:sldChg>
      <pc:sldChg chg="addSp modSp add mod ord modAnim">
        <pc:chgData name="Astrid Somers" userId="c2e0b308-c426-4f01-af83-056d497e001d" providerId="ADAL" clId="{DF7C0D61-8265-4C25-BF24-64909F8E9818}" dt="2024-05-02T13:00:30.463" v="2679"/>
        <pc:sldMkLst>
          <pc:docMk/>
          <pc:sldMk cId="1461196779" sldId="267"/>
        </pc:sldMkLst>
      </pc:sldChg>
      <pc:sldChg chg="addSp delSp modSp add mod ord">
        <pc:chgData name="Astrid Somers" userId="c2e0b308-c426-4f01-af83-056d497e001d" providerId="ADAL" clId="{DF7C0D61-8265-4C25-BF24-64909F8E9818}" dt="2024-05-02T11:22:41.774" v="629" actId="1076"/>
        <pc:sldMkLst>
          <pc:docMk/>
          <pc:sldMk cId="3219533144" sldId="268"/>
        </pc:sldMkLst>
      </pc:sldChg>
      <pc:sldChg chg="addSp delSp modSp add del mod ord">
        <pc:chgData name="Astrid Somers" userId="c2e0b308-c426-4f01-af83-056d497e001d" providerId="ADAL" clId="{DF7C0D61-8265-4C25-BF24-64909F8E9818}" dt="2024-05-15T17:58:10.707" v="7103" actId="47"/>
        <pc:sldMkLst>
          <pc:docMk/>
          <pc:sldMk cId="643948681" sldId="269"/>
        </pc:sldMkLst>
      </pc:sldChg>
      <pc:sldChg chg="addSp modSp add del mod modNotesTx">
        <pc:chgData name="Astrid Somers" userId="c2e0b308-c426-4f01-af83-056d497e001d" providerId="ADAL" clId="{DF7C0D61-8265-4C25-BF24-64909F8E9818}" dt="2024-05-02T13:02:31.163" v="2709" actId="47"/>
        <pc:sldMkLst>
          <pc:docMk/>
          <pc:sldMk cId="2510670278" sldId="270"/>
        </pc:sldMkLst>
      </pc:sldChg>
      <pc:sldChg chg="addSp modSp add del mod modNotesTx">
        <pc:chgData name="Astrid Somers" userId="c2e0b308-c426-4f01-af83-056d497e001d" providerId="ADAL" clId="{DF7C0D61-8265-4C25-BF24-64909F8E9818}" dt="2024-05-02T13:03:04.824" v="2716" actId="47"/>
        <pc:sldMkLst>
          <pc:docMk/>
          <pc:sldMk cId="3129558746" sldId="271"/>
        </pc:sldMkLst>
      </pc:sldChg>
      <pc:sldChg chg="addSp modSp add del mod modNotesTx">
        <pc:chgData name="Astrid Somers" userId="c2e0b308-c426-4f01-af83-056d497e001d" providerId="ADAL" clId="{DF7C0D61-8265-4C25-BF24-64909F8E9818}" dt="2024-05-02T13:03:40.454" v="2723" actId="47"/>
        <pc:sldMkLst>
          <pc:docMk/>
          <pc:sldMk cId="624707245" sldId="272"/>
        </pc:sldMkLst>
      </pc:sldChg>
      <pc:sldChg chg="addSp modSp add del mod modNotesTx">
        <pc:chgData name="Astrid Somers" userId="c2e0b308-c426-4f01-af83-056d497e001d" providerId="ADAL" clId="{DF7C0D61-8265-4C25-BF24-64909F8E9818}" dt="2024-05-02T13:03:40.910" v="2724" actId="47"/>
        <pc:sldMkLst>
          <pc:docMk/>
          <pc:sldMk cId="2607721146" sldId="273"/>
        </pc:sldMkLst>
      </pc:sldChg>
      <pc:sldChg chg="addSp delSp modSp add del mod modNotesTx">
        <pc:chgData name="Astrid Somers" userId="c2e0b308-c426-4f01-af83-056d497e001d" providerId="ADAL" clId="{DF7C0D61-8265-4C25-BF24-64909F8E9818}" dt="2024-05-02T13:03:41.481" v="2725" actId="47"/>
        <pc:sldMkLst>
          <pc:docMk/>
          <pc:sldMk cId="4287627067" sldId="274"/>
        </pc:sldMkLst>
      </pc:sldChg>
      <pc:sldChg chg="modSp add del mod ord">
        <pc:chgData name="Astrid Somers" userId="c2e0b308-c426-4f01-af83-056d497e001d" providerId="ADAL" clId="{DF7C0D61-8265-4C25-BF24-64909F8E9818}" dt="2024-05-15T09:15:54.535" v="6349" actId="47"/>
        <pc:sldMkLst>
          <pc:docMk/>
          <pc:sldMk cId="536120071" sldId="275"/>
        </pc:sldMkLst>
      </pc:sldChg>
      <pc:sldChg chg="addSp delSp modSp add del mod ord modAnim">
        <pc:chgData name="Astrid Somers" userId="c2e0b308-c426-4f01-af83-056d497e001d" providerId="ADAL" clId="{DF7C0D61-8265-4C25-BF24-64909F8E9818}" dt="2024-05-02T12:59:52.110" v="2666" actId="47"/>
        <pc:sldMkLst>
          <pc:docMk/>
          <pc:sldMk cId="1891749427" sldId="276"/>
        </pc:sldMkLst>
      </pc:sldChg>
      <pc:sldChg chg="add del setBg">
        <pc:chgData name="Astrid Somers" userId="c2e0b308-c426-4f01-af83-056d497e001d" providerId="ADAL" clId="{DF7C0D61-8265-4C25-BF24-64909F8E9818}" dt="2024-05-02T12:53:49.114" v="2308" actId="47"/>
        <pc:sldMkLst>
          <pc:docMk/>
          <pc:sldMk cId="2011896946" sldId="978"/>
        </pc:sldMkLst>
      </pc:sldChg>
      <pc:sldChg chg="addSp delSp modSp del mod delAnim modAnim modNotesTx">
        <pc:chgData name="Astrid Somers" userId="c2e0b308-c426-4f01-af83-056d497e001d" providerId="ADAL" clId="{DF7C0D61-8265-4C25-BF24-64909F8E9818}" dt="2024-05-15T09:13:15.379" v="6134" actId="47"/>
        <pc:sldMkLst>
          <pc:docMk/>
          <pc:sldMk cId="1223476097" sldId="979"/>
        </pc:sldMkLst>
      </pc:sldChg>
      <pc:sldChg chg="addSp delSp modSp add del mod ord delAnim modAnim">
        <pc:chgData name="Astrid Somers" userId="c2e0b308-c426-4f01-af83-056d497e001d" providerId="ADAL" clId="{DF7C0D61-8265-4C25-BF24-64909F8E9818}" dt="2024-05-15T09:15:53.135" v="6348" actId="47"/>
        <pc:sldMkLst>
          <pc:docMk/>
          <pc:sldMk cId="4026557918" sldId="980"/>
        </pc:sldMkLst>
      </pc:sldChg>
      <pc:sldChg chg="addSp delSp modSp add mod ord delAnim modAnim modNotesTx">
        <pc:chgData name="Astrid Somers" userId="c2e0b308-c426-4f01-af83-056d497e001d" providerId="ADAL" clId="{DF7C0D61-8265-4C25-BF24-64909F8E9818}" dt="2024-05-21T09:45:44.386" v="7405"/>
        <pc:sldMkLst>
          <pc:docMk/>
          <pc:sldMk cId="2491902232" sldId="981"/>
        </pc:sldMkLst>
      </pc:sldChg>
      <pc:sldChg chg="addSp delSp modSp add mod delAnim modAnim modNotesTx">
        <pc:chgData name="Astrid Somers" userId="c2e0b308-c426-4f01-af83-056d497e001d" providerId="ADAL" clId="{DF7C0D61-8265-4C25-BF24-64909F8E9818}" dt="2024-05-21T09:45:29.035" v="7402"/>
        <pc:sldMkLst>
          <pc:docMk/>
          <pc:sldMk cId="3321507256" sldId="982"/>
        </pc:sldMkLst>
      </pc:sldChg>
      <pc:sldChg chg="addSp modSp add mod modAnim modNotesTx">
        <pc:chgData name="Astrid Somers" userId="c2e0b308-c426-4f01-af83-056d497e001d" providerId="ADAL" clId="{DF7C0D61-8265-4C25-BF24-64909F8E9818}" dt="2024-05-21T09:45:18.785" v="7400"/>
        <pc:sldMkLst>
          <pc:docMk/>
          <pc:sldMk cId="989695461" sldId="983"/>
        </pc:sldMkLst>
      </pc:sldChg>
      <pc:sldChg chg="addSp delSp modSp add mod delAnim modAnim modNotesTx">
        <pc:chgData name="Astrid Somers" userId="c2e0b308-c426-4f01-af83-056d497e001d" providerId="ADAL" clId="{DF7C0D61-8265-4C25-BF24-64909F8E9818}" dt="2024-05-21T09:45:06.367" v="7397"/>
        <pc:sldMkLst>
          <pc:docMk/>
          <pc:sldMk cId="2708703478" sldId="984"/>
        </pc:sldMkLst>
      </pc:sldChg>
      <pc:sldChg chg="addSp delSp modSp add mod delAnim modAnim modNotesTx">
        <pc:chgData name="Astrid Somers" userId="c2e0b308-c426-4f01-af83-056d497e001d" providerId="ADAL" clId="{DF7C0D61-8265-4C25-BF24-64909F8E9818}" dt="2024-05-21T09:44:56.468" v="7394"/>
        <pc:sldMkLst>
          <pc:docMk/>
          <pc:sldMk cId="561145004" sldId="985"/>
        </pc:sldMkLst>
      </pc:sldChg>
      <pc:sldChg chg="addSp modSp add mod modAnim modNotesTx">
        <pc:chgData name="Astrid Somers" userId="c2e0b308-c426-4f01-af83-056d497e001d" providerId="ADAL" clId="{DF7C0D61-8265-4C25-BF24-64909F8E9818}" dt="2024-05-21T09:43:52.209" v="7391"/>
        <pc:sldMkLst>
          <pc:docMk/>
          <pc:sldMk cId="3080376229" sldId="986"/>
        </pc:sldMkLst>
      </pc:sldChg>
      <pc:sldChg chg="add del">
        <pc:chgData name="Astrid Somers" userId="c2e0b308-c426-4f01-af83-056d497e001d" providerId="ADAL" clId="{DF7C0D61-8265-4C25-BF24-64909F8E9818}" dt="2024-05-03T06:56:31.884" v="3508" actId="47"/>
        <pc:sldMkLst>
          <pc:docMk/>
          <pc:sldMk cId="2217073194" sldId="987"/>
        </pc:sldMkLst>
      </pc:sldChg>
      <pc:sldChg chg="addSp delSp modSp add del mod delAnim modNotesTx">
        <pc:chgData name="Astrid Somers" userId="c2e0b308-c426-4f01-af83-056d497e001d" providerId="ADAL" clId="{DF7C0D61-8265-4C25-BF24-64909F8E9818}" dt="2024-05-15T09:16:10.350" v="6350" actId="47"/>
        <pc:sldMkLst>
          <pc:docMk/>
          <pc:sldMk cId="2775394070" sldId="987"/>
        </pc:sldMkLst>
      </pc:sldChg>
      <pc:sldChg chg="addSp delSp modSp add mod">
        <pc:chgData name="Astrid Somers" userId="c2e0b308-c426-4f01-af83-056d497e001d" providerId="ADAL" clId="{DF7C0D61-8265-4C25-BF24-64909F8E9818}" dt="2024-05-15T17:56:18.816" v="7055" actId="166"/>
        <pc:sldMkLst>
          <pc:docMk/>
          <pc:sldMk cId="1116994148" sldId="988"/>
        </pc:sldMkLst>
      </pc:sldChg>
      <pc:sldChg chg="addSp delSp add del mod ord">
        <pc:chgData name="Astrid Somers" userId="c2e0b308-c426-4f01-af83-056d497e001d" providerId="ADAL" clId="{DF7C0D61-8265-4C25-BF24-64909F8E9818}" dt="2024-05-03T06:56:36.026" v="3509" actId="47"/>
        <pc:sldMkLst>
          <pc:docMk/>
          <pc:sldMk cId="2101088291" sldId="988"/>
        </pc:sldMkLst>
      </pc:sldChg>
      <pc:sldChg chg="add del setBg">
        <pc:chgData name="Astrid Somers" userId="c2e0b308-c426-4f01-af83-056d497e001d" providerId="ADAL" clId="{DF7C0D61-8265-4C25-BF24-64909F8E9818}" dt="2024-05-15T09:03:41.008" v="5373"/>
        <pc:sldMkLst>
          <pc:docMk/>
          <pc:sldMk cId="133806025" sldId="989"/>
        </pc:sldMkLst>
      </pc:sldChg>
      <pc:sldChg chg="addSp delSp modSp mod">
        <pc:chgData name="Astrid Somers" userId="c2e0b308-c426-4f01-af83-056d497e001d" providerId="ADAL" clId="{DF7C0D61-8265-4C25-BF24-64909F8E9818}" dt="2024-05-21T07:19:03.541" v="7267" actId="1035"/>
        <pc:sldMkLst>
          <pc:docMk/>
          <pc:sldMk cId="1677232829" sldId="989"/>
        </pc:sldMkLst>
      </pc:sldChg>
      <pc:sldChg chg="addSp delSp modSp del mod delAnim">
        <pc:chgData name="Astrid Somers" userId="c2e0b308-c426-4f01-af83-056d497e001d" providerId="ADAL" clId="{DF7C0D61-8265-4C25-BF24-64909F8E9818}" dt="2024-05-03T07:01:09.917" v="3718" actId="47"/>
        <pc:sldMkLst>
          <pc:docMk/>
          <pc:sldMk cId="2399267490" sldId="989"/>
        </pc:sldMkLst>
      </pc:sldChg>
      <pc:sldChg chg="addSp delSp modSp mod delAnim modAnim modNotesTx">
        <pc:chgData name="Astrid Somers" userId="c2e0b308-c426-4f01-af83-056d497e001d" providerId="ADAL" clId="{DF7C0D61-8265-4C25-BF24-64909F8E9818}" dt="2024-05-21T09:40:53.790" v="7349" actId="1076"/>
        <pc:sldMkLst>
          <pc:docMk/>
          <pc:sldMk cId="3392248456" sldId="990"/>
        </pc:sldMkLst>
      </pc:sldChg>
      <pc:sldChg chg="addSp delSp modSp mod">
        <pc:chgData name="Astrid Somers" userId="c2e0b308-c426-4f01-af83-056d497e001d" providerId="ADAL" clId="{DF7C0D61-8265-4C25-BF24-64909F8E9818}" dt="2024-05-15T17:58:08.328" v="7102" actId="207"/>
        <pc:sldMkLst>
          <pc:docMk/>
          <pc:sldMk cId="1482431528" sldId="991"/>
        </pc:sldMkLst>
      </pc:sldChg>
      <pc:sldChg chg="add del setBg">
        <pc:chgData name="Astrid Somers" userId="c2e0b308-c426-4f01-af83-056d497e001d" providerId="ADAL" clId="{DF7C0D61-8265-4C25-BF24-64909F8E9818}" dt="2024-05-15T17:57:39.930" v="7096"/>
        <pc:sldMkLst>
          <pc:docMk/>
          <pc:sldMk cId="2190521215" sldId="991"/>
        </pc:sldMkLst>
      </pc:sldChg>
      <pc:sldChg chg="addSp delSp modSp add mod ord modAnim">
        <pc:chgData name="Astrid Somers" userId="c2e0b308-c426-4f01-af83-056d497e001d" providerId="ADAL" clId="{DF7C0D61-8265-4C25-BF24-64909F8E9818}" dt="2024-05-15T17:58:25.089" v="7111"/>
        <pc:sldMkLst>
          <pc:docMk/>
          <pc:sldMk cId="2601917965" sldId="992"/>
        </pc:sldMkLst>
      </pc:sldChg>
      <pc:sldChg chg="addSp delSp modSp add mod ord addAnim delAnim">
        <pc:chgData name="Astrid Somers" userId="c2e0b308-c426-4f01-af83-056d497e001d" providerId="ADAL" clId="{DF7C0D61-8265-4C25-BF24-64909F8E9818}" dt="2024-05-15T17:59:07.980" v="7126" actId="207"/>
        <pc:sldMkLst>
          <pc:docMk/>
          <pc:sldMk cId="1186325779" sldId="993"/>
        </pc:sldMkLst>
      </pc:sldChg>
      <pc:sldChg chg="add del">
        <pc:chgData name="Astrid Somers" userId="c2e0b308-c426-4f01-af83-056d497e001d" providerId="ADAL" clId="{DF7C0D61-8265-4C25-BF24-64909F8E9818}" dt="2024-05-21T09:41:47.445" v="7357" actId="2890"/>
        <pc:sldMkLst>
          <pc:docMk/>
          <pc:sldMk cId="1421874762" sldId="994"/>
        </pc:sldMkLst>
      </pc:sldChg>
      <pc:sldMasterChg chg="delSldLayout">
        <pc:chgData name="Astrid Somers" userId="c2e0b308-c426-4f01-af83-056d497e001d" providerId="ADAL" clId="{DF7C0D61-8265-4C25-BF24-64909F8E9818}" dt="2024-05-02T12:53:49.114" v="2308" actId="47"/>
        <pc:sldMasterMkLst>
          <pc:docMk/>
          <pc:sldMasterMk cId="905022687" sldId="2147483648"/>
        </pc:sldMasterMkLst>
        <pc:sldLayoutChg chg="del">
          <pc:chgData name="Astrid Somers" userId="c2e0b308-c426-4f01-af83-056d497e001d" providerId="ADAL" clId="{DF7C0D61-8265-4C25-BF24-64909F8E9818}" dt="2024-05-02T12:53:49.114" v="2308" actId="47"/>
          <pc:sldLayoutMkLst>
            <pc:docMk/>
            <pc:sldMasterMk cId="905022687" sldId="2147483648"/>
            <pc:sldLayoutMk cId="3932627286" sldId="2147483675"/>
          </pc:sldLayoutMkLst>
        </pc:sldLayoutChg>
      </pc:sldMasterChg>
    </pc:docChg>
  </pc:docChgLst>
  <pc:docChgLst>
    <pc:chgData name="Astrid Somers" userId="c2e0b308-c426-4f01-af83-056d497e001d" providerId="ADAL" clId="{C192ED5E-EE5F-4454-ABFF-666399161EFF}"/>
    <pc:docChg chg="undo custSel addSld delSld modSld sldOrd">
      <pc:chgData name="Astrid Somers" userId="c2e0b308-c426-4f01-af83-056d497e001d" providerId="ADAL" clId="{C192ED5E-EE5F-4454-ABFF-666399161EFF}" dt="2024-07-20T18:55:34.382" v="296" actId="20577"/>
      <pc:docMkLst>
        <pc:docMk/>
      </pc:docMkLst>
      <pc:sldChg chg="addSp modSp">
        <pc:chgData name="Astrid Somers" userId="c2e0b308-c426-4f01-af83-056d497e001d" providerId="ADAL" clId="{C192ED5E-EE5F-4454-ABFF-666399161EFF}" dt="2024-07-20T18:38:15.945" v="1"/>
        <pc:sldMkLst>
          <pc:docMk/>
          <pc:sldMk cId="2429796583" sldId="258"/>
        </pc:sldMkLst>
      </pc:sldChg>
      <pc:sldChg chg="addSp modSp">
        <pc:chgData name="Astrid Somers" userId="c2e0b308-c426-4f01-af83-056d497e001d" providerId="ADAL" clId="{C192ED5E-EE5F-4454-ABFF-666399161EFF}" dt="2024-07-20T18:38:19.307" v="4"/>
        <pc:sldMkLst>
          <pc:docMk/>
          <pc:sldMk cId="2551647900" sldId="265"/>
        </pc:sldMkLst>
      </pc:sldChg>
      <pc:sldChg chg="addSp modSp">
        <pc:chgData name="Astrid Somers" userId="c2e0b308-c426-4f01-af83-056d497e001d" providerId="ADAL" clId="{C192ED5E-EE5F-4454-ABFF-666399161EFF}" dt="2024-07-20T18:38:21.225" v="5"/>
        <pc:sldMkLst>
          <pc:docMk/>
          <pc:sldMk cId="2811234391" sldId="266"/>
        </pc:sldMkLst>
      </pc:sldChg>
      <pc:sldChg chg="addSp modSp">
        <pc:chgData name="Astrid Somers" userId="c2e0b308-c426-4f01-af83-056d497e001d" providerId="ADAL" clId="{C192ED5E-EE5F-4454-ABFF-666399161EFF}" dt="2024-07-20T18:38:26.987" v="8"/>
        <pc:sldMkLst>
          <pc:docMk/>
          <pc:sldMk cId="1461196779" sldId="267"/>
        </pc:sldMkLst>
      </pc:sldChg>
      <pc:sldChg chg="addSp delSp modSp mod">
        <pc:chgData name="Astrid Somers" userId="c2e0b308-c426-4f01-af83-056d497e001d" providerId="ADAL" clId="{C192ED5E-EE5F-4454-ABFF-666399161EFF}" dt="2024-07-20T18:38:45.102" v="17"/>
        <pc:sldMkLst>
          <pc:docMk/>
          <pc:sldMk cId="3219533144" sldId="268"/>
        </pc:sldMkLst>
      </pc:sldChg>
      <pc:sldChg chg="addSp modSp mod">
        <pc:chgData name="Astrid Somers" userId="c2e0b308-c426-4f01-af83-056d497e001d" providerId="ADAL" clId="{C192ED5E-EE5F-4454-ABFF-666399161EFF}" dt="2024-07-20T18:50:12.301" v="129" actId="1076"/>
        <pc:sldMkLst>
          <pc:docMk/>
          <pc:sldMk cId="2491902232" sldId="981"/>
        </pc:sldMkLst>
      </pc:sldChg>
      <pc:sldChg chg="addSp modSp mod modNotesTx">
        <pc:chgData name="Astrid Somers" userId="c2e0b308-c426-4f01-af83-056d497e001d" providerId="ADAL" clId="{C192ED5E-EE5F-4454-ABFF-666399161EFF}" dt="2024-07-20T18:53:32.436" v="284" actId="1076"/>
        <pc:sldMkLst>
          <pc:docMk/>
          <pc:sldMk cId="3321507256" sldId="982"/>
        </pc:sldMkLst>
      </pc:sldChg>
      <pc:sldChg chg="addSp modSp mod">
        <pc:chgData name="Astrid Somers" userId="c2e0b308-c426-4f01-af83-056d497e001d" providerId="ADAL" clId="{C192ED5E-EE5F-4454-ABFF-666399161EFF}" dt="2024-07-20T18:50:54.163" v="150" actId="20577"/>
        <pc:sldMkLst>
          <pc:docMk/>
          <pc:sldMk cId="989695461" sldId="983"/>
        </pc:sldMkLst>
      </pc:sldChg>
      <pc:sldChg chg="addSp modSp mod">
        <pc:chgData name="Astrid Somers" userId="c2e0b308-c426-4f01-af83-056d497e001d" providerId="ADAL" clId="{C192ED5E-EE5F-4454-ABFF-666399161EFF}" dt="2024-07-20T18:53:48.773" v="287" actId="1076"/>
        <pc:sldMkLst>
          <pc:docMk/>
          <pc:sldMk cId="2708703478" sldId="984"/>
        </pc:sldMkLst>
      </pc:sldChg>
      <pc:sldChg chg="addSp modSp del">
        <pc:chgData name="Astrid Somers" userId="c2e0b308-c426-4f01-af83-056d497e001d" providerId="ADAL" clId="{C192ED5E-EE5F-4454-ABFF-666399161EFF}" dt="2024-07-20T18:48:04.066" v="118" actId="47"/>
        <pc:sldMkLst>
          <pc:docMk/>
          <pc:sldMk cId="561145004" sldId="985"/>
        </pc:sldMkLst>
      </pc:sldChg>
      <pc:sldChg chg="addSp modSp">
        <pc:chgData name="Astrid Somers" userId="c2e0b308-c426-4f01-af83-056d497e001d" providerId="ADAL" clId="{C192ED5E-EE5F-4454-ABFF-666399161EFF}" dt="2024-07-20T18:38:34.810" v="14"/>
        <pc:sldMkLst>
          <pc:docMk/>
          <pc:sldMk cId="3080376229" sldId="986"/>
        </pc:sldMkLst>
      </pc:sldChg>
      <pc:sldChg chg="addSp delSp modSp mod ord">
        <pc:chgData name="Astrid Somers" userId="c2e0b308-c426-4f01-af83-056d497e001d" providerId="ADAL" clId="{C192ED5E-EE5F-4454-ABFF-666399161EFF}" dt="2024-07-20T18:45:00.864" v="90"/>
        <pc:sldMkLst>
          <pc:docMk/>
          <pc:sldMk cId="1116994148" sldId="988"/>
        </pc:sldMkLst>
      </pc:sldChg>
      <pc:sldChg chg="addSp modSp del">
        <pc:chgData name="Astrid Somers" userId="c2e0b308-c426-4f01-af83-056d497e001d" providerId="ADAL" clId="{C192ED5E-EE5F-4454-ABFF-666399161EFF}" dt="2024-07-20T18:45:02.517" v="91" actId="47"/>
        <pc:sldMkLst>
          <pc:docMk/>
          <pc:sldMk cId="1677232829" sldId="989"/>
        </pc:sldMkLst>
      </pc:sldChg>
      <pc:sldChg chg="del">
        <pc:chgData name="Astrid Somers" userId="c2e0b308-c426-4f01-af83-056d497e001d" providerId="ADAL" clId="{C192ED5E-EE5F-4454-ABFF-666399161EFF}" dt="2024-07-20T18:40:14.753" v="42" actId="47"/>
        <pc:sldMkLst>
          <pc:docMk/>
          <pc:sldMk cId="3392248456" sldId="990"/>
        </pc:sldMkLst>
      </pc:sldChg>
      <pc:sldChg chg="addSp modSp modAnim">
        <pc:chgData name="Astrid Somers" userId="c2e0b308-c426-4f01-af83-056d497e001d" providerId="ADAL" clId="{C192ED5E-EE5F-4454-ABFF-666399161EFF}" dt="2024-07-20T18:41:06.976" v="51" actId="207"/>
        <pc:sldMkLst>
          <pc:docMk/>
          <pc:sldMk cId="1482431528" sldId="991"/>
        </pc:sldMkLst>
      </pc:sldChg>
      <pc:sldChg chg="addSp modSp">
        <pc:chgData name="Astrid Somers" userId="c2e0b308-c426-4f01-af83-056d497e001d" providerId="ADAL" clId="{C192ED5E-EE5F-4454-ABFF-666399161EFF}" dt="2024-07-20T18:38:16.694" v="2"/>
        <pc:sldMkLst>
          <pc:docMk/>
          <pc:sldMk cId="2601917965" sldId="992"/>
        </pc:sldMkLst>
      </pc:sldChg>
      <pc:sldChg chg="addSp modSp">
        <pc:chgData name="Astrid Somers" userId="c2e0b308-c426-4f01-af83-056d497e001d" providerId="ADAL" clId="{C192ED5E-EE5F-4454-ABFF-666399161EFF}" dt="2024-07-20T18:38:14.703" v="0"/>
        <pc:sldMkLst>
          <pc:docMk/>
          <pc:sldMk cId="1186325779" sldId="993"/>
        </pc:sldMkLst>
      </pc:sldChg>
      <pc:sldChg chg="modSp add del mod setBg">
        <pc:chgData name="Astrid Somers" userId="c2e0b308-c426-4f01-af83-056d497e001d" providerId="ADAL" clId="{C192ED5E-EE5F-4454-ABFF-666399161EFF}" dt="2024-07-20T18:39:50.051" v="33" actId="20577"/>
        <pc:sldMkLst>
          <pc:docMk/>
          <pc:sldMk cId="1160999863" sldId="994"/>
        </pc:sldMkLst>
      </pc:sldChg>
      <pc:sldChg chg="modSp add del mod setBg">
        <pc:chgData name="Astrid Somers" userId="c2e0b308-c426-4f01-af83-056d497e001d" providerId="ADAL" clId="{C192ED5E-EE5F-4454-ABFF-666399161EFF}" dt="2024-07-20T18:40:13.453" v="41" actId="1076"/>
        <pc:sldMkLst>
          <pc:docMk/>
          <pc:sldMk cId="2355584711" sldId="995"/>
        </pc:sldMkLst>
      </pc:sldChg>
      <pc:sldChg chg="modSp mod modAnim">
        <pc:chgData name="Astrid Somers" userId="c2e0b308-c426-4f01-af83-056d497e001d" providerId="ADAL" clId="{C192ED5E-EE5F-4454-ABFF-666399161EFF}" dt="2024-07-20T18:55:34.382" v="296" actId="20577"/>
        <pc:sldMkLst>
          <pc:docMk/>
          <pc:sldMk cId="3063568201" sldId="996"/>
        </pc:sldMkLst>
      </pc:sldChg>
      <pc:sldChg chg="modSp mod">
        <pc:chgData name="Astrid Somers" userId="c2e0b308-c426-4f01-af83-056d497e001d" providerId="ADAL" clId="{C192ED5E-EE5F-4454-ABFF-666399161EFF}" dt="2024-07-20T18:55:24.556" v="294" actId="20577"/>
        <pc:sldMkLst>
          <pc:docMk/>
          <pc:sldMk cId="1268057787" sldId="998"/>
        </pc:sldMkLst>
      </pc:sldChg>
      <pc:sldChg chg="modSp mod">
        <pc:chgData name="Astrid Somers" userId="c2e0b308-c426-4f01-af83-056d497e001d" providerId="ADAL" clId="{C192ED5E-EE5F-4454-ABFF-666399161EFF}" dt="2024-07-20T18:55:16.445" v="292" actId="6549"/>
        <pc:sldMkLst>
          <pc:docMk/>
          <pc:sldMk cId="358062345" sldId="999"/>
        </pc:sldMkLst>
      </pc:sldChg>
    </pc:docChg>
  </pc:docChgLst>
  <pc:docChgLst>
    <pc:chgData name="Astrid Somers" userId="c2e0b308-c426-4f01-af83-056d497e001d" providerId="ADAL" clId="{5EF0FFB6-12E3-431A-B85F-BF011C1F8690}"/>
    <pc:docChg chg="undo custSel modSld">
      <pc:chgData name="Astrid Somers" userId="c2e0b308-c426-4f01-af83-056d497e001d" providerId="ADAL" clId="{5EF0FFB6-12E3-431A-B85F-BF011C1F8690}" dt="2024-10-28T14:11:50.758" v="38"/>
      <pc:docMkLst>
        <pc:docMk/>
      </pc:docMkLst>
      <pc:sldChg chg="addSp delSp modSp mod">
        <pc:chgData name="Astrid Somers" userId="c2e0b308-c426-4f01-af83-056d497e001d" providerId="ADAL" clId="{5EF0FFB6-12E3-431A-B85F-BF011C1F8690}" dt="2024-10-28T14:11:50.758" v="38"/>
        <pc:sldMkLst>
          <pc:docMk/>
          <pc:sldMk cId="1186325779" sldId="993"/>
        </pc:sldMkLst>
      </pc:sldChg>
    </pc:docChg>
  </pc:docChgLst>
  <pc:docChgLst>
    <pc:chgData name="Astrid Somers" userId="c2e0b308-c426-4f01-af83-056d497e001d" providerId="ADAL" clId="{08FE9AF5-19BF-40F7-933B-F146F113B836}"/>
    <pc:docChg chg="delSld modSld">
      <pc:chgData name="Astrid Somers" userId="c2e0b308-c426-4f01-af83-056d497e001d" providerId="ADAL" clId="{08FE9AF5-19BF-40F7-933B-F146F113B836}" dt="2024-08-28T13:33:41.144" v="23" actId="1076"/>
      <pc:docMkLst>
        <pc:docMk/>
      </pc:docMkLst>
      <pc:sldChg chg="modSp">
        <pc:chgData name="Astrid Somers" userId="c2e0b308-c426-4f01-af83-056d497e001d" providerId="ADAL" clId="{08FE9AF5-19BF-40F7-933B-F146F113B836}" dt="2024-08-28T13:31:40.886" v="2" actId="6549"/>
        <pc:sldMkLst>
          <pc:docMk/>
          <pc:sldMk cId="1482431528" sldId="991"/>
        </pc:sldMkLst>
      </pc:sldChg>
      <pc:sldChg chg="modSp">
        <pc:chgData name="Astrid Somers" userId="c2e0b308-c426-4f01-af83-056d497e001d" providerId="ADAL" clId="{08FE9AF5-19BF-40F7-933B-F146F113B836}" dt="2024-08-28T13:31:36.069" v="0" actId="20577"/>
        <pc:sldMkLst>
          <pc:docMk/>
          <pc:sldMk cId="2601917965" sldId="992"/>
        </pc:sldMkLst>
      </pc:sldChg>
      <pc:sldChg chg="del">
        <pc:chgData name="Astrid Somers" userId="c2e0b308-c426-4f01-af83-056d497e001d" providerId="ADAL" clId="{08FE9AF5-19BF-40F7-933B-F146F113B836}" dt="2024-08-28T13:31:59.390" v="3" actId="47"/>
        <pc:sldMkLst>
          <pc:docMk/>
          <pc:sldMk cId="1160999863" sldId="994"/>
        </pc:sldMkLst>
      </pc:sldChg>
      <pc:sldChg chg="modSp mod">
        <pc:chgData name="Astrid Somers" userId="c2e0b308-c426-4f01-af83-056d497e001d" providerId="ADAL" clId="{08FE9AF5-19BF-40F7-933B-F146F113B836}" dt="2024-08-28T13:33:41.144" v="23" actId="1076"/>
        <pc:sldMkLst>
          <pc:docMk/>
          <pc:sldMk cId="1268057787" sldId="998"/>
        </pc:sldMkLst>
      </pc:sldChg>
      <pc:sldChg chg="modSp">
        <pc:chgData name="Astrid Somers" userId="c2e0b308-c426-4f01-af83-056d497e001d" providerId="ADAL" clId="{08FE9AF5-19BF-40F7-933B-F146F113B836}" dt="2024-08-28T13:32:43.205" v="18" actId="20577"/>
        <pc:sldMkLst>
          <pc:docMk/>
          <pc:sldMk cId="358062345" sldId="99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2277A4-27AC-4C68-99AB-17E04203857D}" type="datetimeFigureOut">
              <a:rPr lang="nl-BE" smtClean="0"/>
              <a:t>26/03/2025</a:t>
            </a:fld>
            <a:endParaRPr lang="nl-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0AFAFF-8B52-4602-B920-A8EC61ACAD61}" type="slidenum">
              <a:rPr lang="nl-BE" smtClean="0"/>
              <a:t>‹#›</a:t>
            </a:fld>
            <a:endParaRPr lang="nl-BE"/>
          </a:p>
        </p:txBody>
      </p:sp>
    </p:spTree>
    <p:extLst>
      <p:ext uri="{BB962C8B-B14F-4D97-AF65-F5344CB8AC3E}">
        <p14:creationId xmlns:p14="http://schemas.microsoft.com/office/powerpoint/2010/main" val="1194092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0AFAFF-8B52-4602-B920-A8EC61ACAD6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114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FR" sz="1200" u="sng">
                <a:latin typeface="Calibri" panose="020F0502020204030204" pitchFamily="34" charset="0"/>
                <a:ea typeface="Calibri" panose="020F0502020204030204" pitchFamily="34" charset="0"/>
                <a:cs typeface="Times New Roman" panose="02020603050405020304" pitchFamily="18" charset="0"/>
              </a:rPr>
              <a:t>Réponse correcte C :</a:t>
            </a:r>
          </a:p>
          <a:p>
            <a:pPr>
              <a:lnSpc>
                <a:spcPct val="107000"/>
              </a:lnSpc>
              <a:spcAft>
                <a:spcPts val="800"/>
              </a:spcAft>
            </a:pPr>
            <a:r>
              <a:rPr lang="fr-FR" sz="1200">
                <a:latin typeface="Calibri" panose="020F0502020204030204" pitchFamily="34" charset="0"/>
                <a:ea typeface="Calibri" panose="020F0502020204030204" pitchFamily="34" charset="0"/>
                <a:cs typeface="Times New Roman" panose="02020603050405020304" pitchFamily="18" charset="0"/>
              </a:rPr>
              <a:t>La seule réaction correcte est d’approcher cette personne et de lui demander si elle va bien. Si nécessaire, vous pouvez l’accompagner jusqu’au point de contact désigné, qui lui apportera un soutien adéquat.</a:t>
            </a:r>
          </a:p>
          <a:p>
            <a:endParaRPr lang="nl-BE" dirty="0"/>
          </a:p>
        </p:txBody>
      </p:sp>
      <p:sp>
        <p:nvSpPr>
          <p:cNvPr id="4" name="Slide Number Placeholder 3"/>
          <p:cNvSpPr>
            <a:spLocks noGrp="1"/>
          </p:cNvSpPr>
          <p:nvPr>
            <p:ph type="sldNum" sz="quarter" idx="5"/>
          </p:nvPr>
        </p:nvSpPr>
        <p:spPr/>
        <p:txBody>
          <a:bodyPr/>
          <a:lstStyle/>
          <a:p>
            <a:fld id="{8D0AFAFF-8B52-4602-B920-A8EC61ACAD61}" type="slidenum">
              <a:rPr lang="nl-BE" smtClean="0"/>
              <a:t>18</a:t>
            </a:fld>
            <a:endParaRPr lang="nl-BE"/>
          </a:p>
        </p:txBody>
      </p:sp>
    </p:spTree>
    <p:extLst>
      <p:ext uri="{BB962C8B-B14F-4D97-AF65-F5344CB8AC3E}">
        <p14:creationId xmlns:p14="http://schemas.microsoft.com/office/powerpoint/2010/main" val="3819670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FR" sz="1200" u="sng">
                <a:latin typeface="Calibri" panose="020F0502020204030204" pitchFamily="34" charset="0"/>
                <a:ea typeface="Calibri" panose="020F0502020204030204" pitchFamily="34" charset="0"/>
                <a:cs typeface="Times New Roman" panose="02020603050405020304" pitchFamily="18" charset="0"/>
              </a:rPr>
              <a:t>Réponses correctes B &amp; C</a:t>
            </a:r>
          </a:p>
          <a:p>
            <a:pPr>
              <a:lnSpc>
                <a:spcPct val="107000"/>
              </a:lnSpc>
              <a:spcAft>
                <a:spcPts val="800"/>
              </a:spcAft>
            </a:pPr>
            <a:r>
              <a:rPr lang="fr-FR" sz="1200">
                <a:latin typeface="Calibri" panose="020F0502020204030204" pitchFamily="34" charset="0"/>
                <a:ea typeface="Calibri" panose="020F0502020204030204" pitchFamily="34" charset="0"/>
                <a:cs typeface="Times New Roman" panose="02020603050405020304" pitchFamily="18" charset="0"/>
              </a:rPr>
              <a:t>Si vous ne savez pas quoi faire, contacter votre supérieur pour trouver une solution ensemble est une bonne idée. C’est aussi une bonne idée de parler aux deux parties concernées et de recueillir des informations avant de parvenir à une conclusion étant donné que vous étiez loin. Une fois la situation éclaircie, évaluez le comportement de l’auteur des faits en vue d’un suivi approprié.</a:t>
            </a:r>
          </a:p>
          <a:p>
            <a:endParaRPr lang="nl-BE" dirty="0"/>
          </a:p>
        </p:txBody>
      </p:sp>
      <p:sp>
        <p:nvSpPr>
          <p:cNvPr id="4" name="Slide Number Placeholder 3"/>
          <p:cNvSpPr>
            <a:spLocks noGrp="1"/>
          </p:cNvSpPr>
          <p:nvPr>
            <p:ph type="sldNum" sz="quarter" idx="5"/>
          </p:nvPr>
        </p:nvSpPr>
        <p:spPr/>
        <p:txBody>
          <a:bodyPr/>
          <a:lstStyle/>
          <a:p>
            <a:fld id="{8D0AFAFF-8B52-4602-B920-A8EC61ACAD61}" type="slidenum">
              <a:rPr lang="nl-BE" smtClean="0"/>
              <a:t>19</a:t>
            </a:fld>
            <a:endParaRPr lang="nl-BE"/>
          </a:p>
        </p:txBody>
      </p:sp>
    </p:spTree>
    <p:extLst>
      <p:ext uri="{BB962C8B-B14F-4D97-AF65-F5344CB8AC3E}">
        <p14:creationId xmlns:p14="http://schemas.microsoft.com/office/powerpoint/2010/main" val="4004788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0AFAFF-8B52-4602-B920-A8EC61ACAD6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371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0AFAFF-8B52-4602-B920-A8EC61ACAD6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073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0AFAFF-8B52-4602-B920-A8EC61ACAD6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B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763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0AFAFF-8B52-4602-B920-A8EC61ACAD6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B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934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8D0AFAFF-8B52-4602-B920-A8EC61ACAD61}" type="slidenum">
              <a:rPr lang="nl-BE" smtClean="0"/>
              <a:t>11</a:t>
            </a:fld>
            <a:endParaRPr lang="nl-BE"/>
          </a:p>
        </p:txBody>
      </p:sp>
    </p:spTree>
    <p:extLst>
      <p:ext uri="{BB962C8B-B14F-4D97-AF65-F5344CB8AC3E}">
        <p14:creationId xmlns:p14="http://schemas.microsoft.com/office/powerpoint/2010/main" val="793914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u="sng" dirty="0">
                <a:latin typeface="Calibri" panose="020F0502020204030204" pitchFamily="34" charset="0"/>
                <a:ea typeface="Calibri" panose="020F0502020204030204" pitchFamily="34" charset="0"/>
                <a:cs typeface="Times New Roman" panose="02020603050405020304" pitchFamily="18" charset="0"/>
              </a:rPr>
              <a:t>Réponses correctes A &amp; C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ea typeface="Calibri" panose="020F0502020204030204" pitchFamily="34" charset="0"/>
                <a:cs typeface="Times New Roman" panose="02020603050405020304" pitchFamily="18" charset="0"/>
              </a:rPr>
              <a:t>Si l’idée de vous adresser au groupe ne vous dérange pas, c’est une très bonne idée. Si vous ne vous sentez pas à l’aise et que vous en discutez avec votre supérieur, c’est également une réaction correcte. Il est important d’informer le groupe que ce comportement peut être insultant pour les personnes concernées.</a:t>
            </a:r>
          </a:p>
          <a:p>
            <a:endParaRPr lang="nl-BE" dirty="0"/>
          </a:p>
        </p:txBody>
      </p:sp>
      <p:sp>
        <p:nvSpPr>
          <p:cNvPr id="4" name="Slide Number Placeholder 3"/>
          <p:cNvSpPr>
            <a:spLocks noGrp="1"/>
          </p:cNvSpPr>
          <p:nvPr>
            <p:ph type="sldNum" sz="quarter" idx="5"/>
          </p:nvPr>
        </p:nvSpPr>
        <p:spPr/>
        <p:txBody>
          <a:bodyPr/>
          <a:lstStyle/>
          <a:p>
            <a:fld id="{8D0AFAFF-8B52-4602-B920-A8EC61ACAD61}" type="slidenum">
              <a:rPr lang="nl-BE" smtClean="0"/>
              <a:t>15</a:t>
            </a:fld>
            <a:endParaRPr lang="nl-BE"/>
          </a:p>
        </p:txBody>
      </p:sp>
    </p:spTree>
    <p:extLst>
      <p:ext uri="{BB962C8B-B14F-4D97-AF65-F5344CB8AC3E}">
        <p14:creationId xmlns:p14="http://schemas.microsoft.com/office/powerpoint/2010/main" val="800819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u="sng" dirty="0">
                <a:latin typeface="Calibri" panose="020F0502020204030204" pitchFamily="34" charset="0"/>
                <a:ea typeface="Calibri" panose="020F0502020204030204" pitchFamily="34" charset="0"/>
                <a:cs typeface="Times New Roman" panose="02020603050405020304" pitchFamily="18" charset="0"/>
              </a:rPr>
              <a:t>Réponse correcte C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ea typeface="Calibri" panose="020F0502020204030204" pitchFamily="34" charset="0"/>
                <a:cs typeface="Times New Roman" panose="02020603050405020304" pitchFamily="18" charset="0"/>
              </a:rPr>
              <a:t>Vous devez expliquer à cette personne pourquoi vous ne pouvez plus lui servir d’alcool. Vous pouvez également prendre la personne à part pour voir si elle a besoin d'une aide supplémentaire (par exemple, appeler un taxi pour rentrer chez elle en toute sécurité).</a:t>
            </a:r>
            <a:endParaRPr lang="nl-BE" dirty="0"/>
          </a:p>
        </p:txBody>
      </p:sp>
      <p:sp>
        <p:nvSpPr>
          <p:cNvPr id="4" name="Slide Number Placeholder 3"/>
          <p:cNvSpPr>
            <a:spLocks noGrp="1"/>
          </p:cNvSpPr>
          <p:nvPr>
            <p:ph type="sldNum" sz="quarter" idx="5"/>
          </p:nvPr>
        </p:nvSpPr>
        <p:spPr/>
        <p:txBody>
          <a:bodyPr/>
          <a:lstStyle/>
          <a:p>
            <a:fld id="{8D0AFAFF-8B52-4602-B920-A8EC61ACAD61}" type="slidenum">
              <a:rPr lang="nl-BE" smtClean="0"/>
              <a:t>16</a:t>
            </a:fld>
            <a:endParaRPr lang="nl-BE"/>
          </a:p>
        </p:txBody>
      </p:sp>
    </p:spTree>
    <p:extLst>
      <p:ext uri="{BB962C8B-B14F-4D97-AF65-F5344CB8AC3E}">
        <p14:creationId xmlns:p14="http://schemas.microsoft.com/office/powerpoint/2010/main" val="2418776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FR" sz="1200" u="sng">
                <a:latin typeface="Calibri" panose="020F0502020204030204" pitchFamily="34" charset="0"/>
                <a:ea typeface="Calibri" panose="020F0502020204030204" pitchFamily="34" charset="0"/>
                <a:cs typeface="Times New Roman" panose="02020603050405020304" pitchFamily="18" charset="0"/>
              </a:rPr>
              <a:t>Réponses correctes A &amp; C :</a:t>
            </a:r>
          </a:p>
          <a:p>
            <a:pPr>
              <a:lnSpc>
                <a:spcPct val="107000"/>
              </a:lnSpc>
              <a:spcAft>
                <a:spcPts val="800"/>
              </a:spcAft>
            </a:pPr>
            <a:r>
              <a:rPr lang="fr-FR" sz="1200">
                <a:latin typeface="Calibri" panose="020F0502020204030204" pitchFamily="34" charset="0"/>
                <a:ea typeface="Calibri" panose="020F0502020204030204" pitchFamily="34" charset="0"/>
                <a:cs typeface="Times New Roman" panose="02020603050405020304" pitchFamily="18" charset="0"/>
              </a:rPr>
              <a:t>Si l’idée de vous adresser au groupe ne vous dérange pas, c’est une bonne idée. Si vous ne vous sentez pas à l’aise et que vous en discutez avec le point de contact désigné, c’est également une réaction correcte. Il est important d’informer le groupe que ce comportement peut être blessant pour les personnes concernées.</a:t>
            </a:r>
          </a:p>
          <a:p>
            <a:endParaRPr lang="nl-BE" dirty="0"/>
          </a:p>
        </p:txBody>
      </p:sp>
      <p:sp>
        <p:nvSpPr>
          <p:cNvPr id="4" name="Slide Number Placeholder 3"/>
          <p:cNvSpPr>
            <a:spLocks noGrp="1"/>
          </p:cNvSpPr>
          <p:nvPr>
            <p:ph type="sldNum" sz="quarter" idx="5"/>
          </p:nvPr>
        </p:nvSpPr>
        <p:spPr/>
        <p:txBody>
          <a:bodyPr/>
          <a:lstStyle/>
          <a:p>
            <a:fld id="{8D0AFAFF-8B52-4602-B920-A8EC61ACAD61}" type="slidenum">
              <a:rPr lang="nl-BE" smtClean="0"/>
              <a:t>17</a:t>
            </a:fld>
            <a:endParaRPr lang="nl-BE"/>
          </a:p>
        </p:txBody>
      </p:sp>
    </p:spTree>
    <p:extLst>
      <p:ext uri="{BB962C8B-B14F-4D97-AF65-F5344CB8AC3E}">
        <p14:creationId xmlns:p14="http://schemas.microsoft.com/office/powerpoint/2010/main" val="766982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FB397-B14A-EF9D-84CF-85F44C06DF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BE"/>
          </a:p>
        </p:txBody>
      </p:sp>
      <p:sp>
        <p:nvSpPr>
          <p:cNvPr id="3" name="Subtitle 2">
            <a:extLst>
              <a:ext uri="{FF2B5EF4-FFF2-40B4-BE49-F238E27FC236}">
                <a16:creationId xmlns:a16="http://schemas.microsoft.com/office/drawing/2014/main" id="{36BD4A91-0F57-5322-5F61-9943092D48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
        <p:nvSpPr>
          <p:cNvPr id="4" name="Date Placeholder 3">
            <a:extLst>
              <a:ext uri="{FF2B5EF4-FFF2-40B4-BE49-F238E27FC236}">
                <a16:creationId xmlns:a16="http://schemas.microsoft.com/office/drawing/2014/main" id="{F8DE0080-96F4-FDB7-E13F-4FDADA4F3AEB}"/>
              </a:ext>
            </a:extLst>
          </p:cNvPr>
          <p:cNvSpPr>
            <a:spLocks noGrp="1"/>
          </p:cNvSpPr>
          <p:nvPr>
            <p:ph type="dt" sz="half" idx="10"/>
          </p:nvPr>
        </p:nvSpPr>
        <p:spPr/>
        <p:txBody>
          <a:bodyPr/>
          <a:lstStyle/>
          <a:p>
            <a:fld id="{A1EE19FA-ADD1-4B9A-B035-F606FCE4671D}" type="datetimeFigureOut">
              <a:rPr lang="nl-BE" smtClean="0"/>
              <a:t>26/03/2025</a:t>
            </a:fld>
            <a:endParaRPr lang="nl-BE"/>
          </a:p>
        </p:txBody>
      </p:sp>
      <p:sp>
        <p:nvSpPr>
          <p:cNvPr id="5" name="Footer Placeholder 4">
            <a:extLst>
              <a:ext uri="{FF2B5EF4-FFF2-40B4-BE49-F238E27FC236}">
                <a16:creationId xmlns:a16="http://schemas.microsoft.com/office/drawing/2014/main" id="{F275461E-D11C-59F1-EEF3-A978AC935F2F}"/>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D19E86B9-0B84-6F71-8CDB-8D21BD9BC0DD}"/>
              </a:ext>
            </a:extLst>
          </p:cNvPr>
          <p:cNvSpPr>
            <a:spLocks noGrp="1"/>
          </p:cNvSpPr>
          <p:nvPr>
            <p:ph type="sldNum" sz="quarter" idx="12"/>
          </p:nvPr>
        </p:nvSpPr>
        <p:spPr/>
        <p:txBody>
          <a:bodyPr/>
          <a:lstStyle/>
          <a:p>
            <a:fld id="{DAA51464-96A3-4B1D-BC02-63A973F5C4FE}" type="slidenum">
              <a:rPr lang="nl-BE" smtClean="0"/>
              <a:t>‹#›</a:t>
            </a:fld>
            <a:endParaRPr lang="nl-BE"/>
          </a:p>
        </p:txBody>
      </p:sp>
    </p:spTree>
    <p:extLst>
      <p:ext uri="{BB962C8B-B14F-4D97-AF65-F5344CB8AC3E}">
        <p14:creationId xmlns:p14="http://schemas.microsoft.com/office/powerpoint/2010/main" val="3611505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1AA3D-B7CD-4E8C-B496-9185B05808E8}"/>
              </a:ext>
            </a:extLst>
          </p:cNvPr>
          <p:cNvSpPr>
            <a:spLocks noGrp="1"/>
          </p:cNvSpPr>
          <p:nvPr>
            <p:ph type="title"/>
          </p:nvPr>
        </p:nvSpPr>
        <p:spPr/>
        <p:txBody>
          <a:bodyPr/>
          <a:lstStyle/>
          <a:p>
            <a:r>
              <a:rPr lang="en-US"/>
              <a:t>Click to edit Master title style</a:t>
            </a:r>
            <a:endParaRPr lang="nl-BE"/>
          </a:p>
        </p:txBody>
      </p:sp>
      <p:sp>
        <p:nvSpPr>
          <p:cNvPr id="3" name="Vertical Text Placeholder 2">
            <a:extLst>
              <a:ext uri="{FF2B5EF4-FFF2-40B4-BE49-F238E27FC236}">
                <a16:creationId xmlns:a16="http://schemas.microsoft.com/office/drawing/2014/main" id="{9BBDA3A2-C73E-5AF8-4293-09E34AC907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FA1F94DA-1A9F-EA93-BADF-A9DFBC85B4F5}"/>
              </a:ext>
            </a:extLst>
          </p:cNvPr>
          <p:cNvSpPr>
            <a:spLocks noGrp="1"/>
          </p:cNvSpPr>
          <p:nvPr>
            <p:ph type="dt" sz="half" idx="10"/>
          </p:nvPr>
        </p:nvSpPr>
        <p:spPr/>
        <p:txBody>
          <a:bodyPr/>
          <a:lstStyle/>
          <a:p>
            <a:fld id="{A1EE19FA-ADD1-4B9A-B035-F606FCE4671D}" type="datetimeFigureOut">
              <a:rPr lang="nl-BE" smtClean="0"/>
              <a:t>26/03/2025</a:t>
            </a:fld>
            <a:endParaRPr lang="nl-BE"/>
          </a:p>
        </p:txBody>
      </p:sp>
      <p:sp>
        <p:nvSpPr>
          <p:cNvPr id="5" name="Footer Placeholder 4">
            <a:extLst>
              <a:ext uri="{FF2B5EF4-FFF2-40B4-BE49-F238E27FC236}">
                <a16:creationId xmlns:a16="http://schemas.microsoft.com/office/drawing/2014/main" id="{1F8E58E2-3431-97BD-78DB-6B0E508A6EC8}"/>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F18B78E5-4480-9554-745A-37240705F924}"/>
              </a:ext>
            </a:extLst>
          </p:cNvPr>
          <p:cNvSpPr>
            <a:spLocks noGrp="1"/>
          </p:cNvSpPr>
          <p:nvPr>
            <p:ph type="sldNum" sz="quarter" idx="12"/>
          </p:nvPr>
        </p:nvSpPr>
        <p:spPr/>
        <p:txBody>
          <a:bodyPr/>
          <a:lstStyle/>
          <a:p>
            <a:fld id="{DAA51464-96A3-4B1D-BC02-63A973F5C4FE}" type="slidenum">
              <a:rPr lang="nl-BE" smtClean="0"/>
              <a:t>‹#›</a:t>
            </a:fld>
            <a:endParaRPr lang="nl-BE"/>
          </a:p>
        </p:txBody>
      </p:sp>
    </p:spTree>
    <p:extLst>
      <p:ext uri="{BB962C8B-B14F-4D97-AF65-F5344CB8AC3E}">
        <p14:creationId xmlns:p14="http://schemas.microsoft.com/office/powerpoint/2010/main" val="1128498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F1BBFA-EC45-1BB6-9983-1CC9DB19086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BE"/>
          </a:p>
        </p:txBody>
      </p:sp>
      <p:sp>
        <p:nvSpPr>
          <p:cNvPr id="3" name="Vertical Text Placeholder 2">
            <a:extLst>
              <a:ext uri="{FF2B5EF4-FFF2-40B4-BE49-F238E27FC236}">
                <a16:creationId xmlns:a16="http://schemas.microsoft.com/office/drawing/2014/main" id="{986F5E69-89AD-5595-F546-3FFA3C1A3F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85635C49-29B9-6A28-8DDD-49A182593F51}"/>
              </a:ext>
            </a:extLst>
          </p:cNvPr>
          <p:cNvSpPr>
            <a:spLocks noGrp="1"/>
          </p:cNvSpPr>
          <p:nvPr>
            <p:ph type="dt" sz="half" idx="10"/>
          </p:nvPr>
        </p:nvSpPr>
        <p:spPr/>
        <p:txBody>
          <a:bodyPr/>
          <a:lstStyle/>
          <a:p>
            <a:fld id="{A1EE19FA-ADD1-4B9A-B035-F606FCE4671D}" type="datetimeFigureOut">
              <a:rPr lang="nl-BE" smtClean="0"/>
              <a:t>26/03/2025</a:t>
            </a:fld>
            <a:endParaRPr lang="nl-BE"/>
          </a:p>
        </p:txBody>
      </p:sp>
      <p:sp>
        <p:nvSpPr>
          <p:cNvPr id="5" name="Footer Placeholder 4">
            <a:extLst>
              <a:ext uri="{FF2B5EF4-FFF2-40B4-BE49-F238E27FC236}">
                <a16:creationId xmlns:a16="http://schemas.microsoft.com/office/drawing/2014/main" id="{A6738992-DB3B-1FCF-8C71-3168410C8BAC}"/>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5D50F7AD-2A8F-4D9F-5A69-CE454AC5B15A}"/>
              </a:ext>
            </a:extLst>
          </p:cNvPr>
          <p:cNvSpPr>
            <a:spLocks noGrp="1"/>
          </p:cNvSpPr>
          <p:nvPr>
            <p:ph type="sldNum" sz="quarter" idx="12"/>
          </p:nvPr>
        </p:nvSpPr>
        <p:spPr/>
        <p:txBody>
          <a:bodyPr/>
          <a:lstStyle/>
          <a:p>
            <a:fld id="{DAA51464-96A3-4B1D-BC02-63A973F5C4FE}" type="slidenum">
              <a:rPr lang="nl-BE" smtClean="0"/>
              <a:t>‹#›</a:t>
            </a:fld>
            <a:endParaRPr lang="nl-BE"/>
          </a:p>
        </p:txBody>
      </p:sp>
    </p:spTree>
    <p:extLst>
      <p:ext uri="{BB962C8B-B14F-4D97-AF65-F5344CB8AC3E}">
        <p14:creationId xmlns:p14="http://schemas.microsoft.com/office/powerpoint/2010/main" val="3865182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p:cNvSpPr>
            <a:spLocks noGrp="1"/>
          </p:cNvSpPr>
          <p:nvPr>
            <p:ph type="dt" sz="half" idx="10"/>
          </p:nvPr>
        </p:nvSpPr>
        <p:spPr/>
        <p:txBody>
          <a:bodyPr/>
          <a:lstStyle/>
          <a:p>
            <a:fld id="{734C3731-C3FB-4367-8FA5-B17A28F3EA38}" type="datetimeFigureOut">
              <a:rPr lang="nl-NL" smtClean="0"/>
              <a:t>26-3-2025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7F840F8-F77D-47B7-A859-9F2758724871}" type="slidenum">
              <a:rPr lang="nl-NL" smtClean="0"/>
              <a:t>‹#›</a:t>
            </a:fld>
            <a:endParaRPr lang="nl-NL"/>
          </a:p>
        </p:txBody>
      </p:sp>
      <p:pic>
        <p:nvPicPr>
          <p:cNvPr id="7" name="Picture 2" descr="Picture 2">
            <a:extLst>
              <a:ext uri="{FF2B5EF4-FFF2-40B4-BE49-F238E27FC236}">
                <a16:creationId xmlns:a16="http://schemas.microsoft.com/office/drawing/2014/main" id="{D346E6B1-5F0C-6740-AAAD-4796ECC986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1097458">
            <a:off x="11593216" y="-2599260"/>
            <a:ext cx="999465" cy="5573706"/>
          </a:xfrm>
          <a:prstGeom prst="rect">
            <a:avLst/>
          </a:prstGeom>
          <a:ln w="12700">
            <a:miter lim="400000"/>
          </a:ln>
        </p:spPr>
      </p:pic>
      <p:pic>
        <p:nvPicPr>
          <p:cNvPr id="8" name="Tape2.png" descr="Tape2.png">
            <a:extLst>
              <a:ext uri="{FF2B5EF4-FFF2-40B4-BE49-F238E27FC236}">
                <a16:creationId xmlns:a16="http://schemas.microsoft.com/office/drawing/2014/main" id="{10F8B2C4-0C16-7D44-B960-543A299C3F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20858961">
            <a:off x="11365147" y="-2171441"/>
            <a:ext cx="1224581" cy="4342882"/>
          </a:xfrm>
          <a:prstGeom prst="rect">
            <a:avLst/>
          </a:prstGeom>
          <a:ln w="12700">
            <a:miter lim="400000"/>
          </a:ln>
        </p:spPr>
      </p:pic>
      <p:pic>
        <p:nvPicPr>
          <p:cNvPr id="9" name="Picture 2" descr="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21097458">
            <a:off x="-246039" y="3426252"/>
            <a:ext cx="828505" cy="4620326"/>
          </a:xfrm>
          <a:prstGeom prst="rect">
            <a:avLst/>
          </a:prstGeom>
          <a:ln w="12700">
            <a:miter lim="400000"/>
          </a:ln>
        </p:spPr>
      </p:pic>
    </p:spTree>
    <p:extLst>
      <p:ext uri="{BB962C8B-B14F-4D97-AF65-F5344CB8AC3E}">
        <p14:creationId xmlns:p14="http://schemas.microsoft.com/office/powerpoint/2010/main" val="115209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734C3731-C3FB-4367-8FA5-B17A28F3EA38}" type="datetimeFigureOut">
              <a:rPr lang="nl-NL" smtClean="0"/>
              <a:t>26-3-2025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7F840F8-F77D-47B7-A859-9F2758724871}" type="slidenum">
              <a:rPr lang="nl-NL" smtClean="0"/>
              <a:t>‹#›</a:t>
            </a:fld>
            <a:endParaRPr lang="nl-NL"/>
          </a:p>
        </p:txBody>
      </p:sp>
    </p:spTree>
    <p:extLst>
      <p:ext uri="{BB962C8B-B14F-4D97-AF65-F5344CB8AC3E}">
        <p14:creationId xmlns:p14="http://schemas.microsoft.com/office/powerpoint/2010/main" val="215434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34C3731-C3FB-4367-8FA5-B17A28F3EA38}" type="datetimeFigureOut">
              <a:rPr lang="nl-NL" smtClean="0"/>
              <a:t>26-3-2025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7F840F8-F77D-47B7-A859-9F2758724871}" type="slidenum">
              <a:rPr lang="nl-NL" smtClean="0"/>
              <a:t>‹#›</a:t>
            </a:fld>
            <a:endParaRPr lang="nl-NL"/>
          </a:p>
        </p:txBody>
      </p:sp>
    </p:spTree>
    <p:extLst>
      <p:ext uri="{BB962C8B-B14F-4D97-AF65-F5344CB8AC3E}">
        <p14:creationId xmlns:p14="http://schemas.microsoft.com/office/powerpoint/2010/main" val="1888768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p:cNvSpPr>
            <a:spLocks noGrp="1"/>
          </p:cNvSpPr>
          <p:nvPr>
            <p:ph type="dt" sz="half" idx="10"/>
          </p:nvPr>
        </p:nvSpPr>
        <p:spPr/>
        <p:txBody>
          <a:bodyPr/>
          <a:lstStyle/>
          <a:p>
            <a:fld id="{734C3731-C3FB-4367-8FA5-B17A28F3EA38}" type="datetimeFigureOut">
              <a:rPr lang="nl-NL" smtClean="0"/>
              <a:t>26-3-2025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7F840F8-F77D-47B7-A859-9F2758724871}" type="slidenum">
              <a:rPr lang="nl-NL" smtClean="0"/>
              <a:t>‹#›</a:t>
            </a:fld>
            <a:endParaRPr lang="nl-NL"/>
          </a:p>
        </p:txBody>
      </p:sp>
    </p:spTree>
    <p:extLst>
      <p:ext uri="{BB962C8B-B14F-4D97-AF65-F5344CB8AC3E}">
        <p14:creationId xmlns:p14="http://schemas.microsoft.com/office/powerpoint/2010/main" val="2231300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p:cNvSpPr>
            <a:spLocks noGrp="1"/>
          </p:cNvSpPr>
          <p:nvPr>
            <p:ph type="dt" sz="half" idx="10"/>
          </p:nvPr>
        </p:nvSpPr>
        <p:spPr/>
        <p:txBody>
          <a:bodyPr/>
          <a:lstStyle/>
          <a:p>
            <a:fld id="{734C3731-C3FB-4367-8FA5-B17A28F3EA38}" type="datetimeFigureOut">
              <a:rPr lang="nl-NL" smtClean="0"/>
              <a:t>26-3-2025</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47F840F8-F77D-47B7-A859-9F2758724871}" type="slidenum">
              <a:rPr lang="nl-NL" smtClean="0"/>
              <a:t>‹#›</a:t>
            </a:fld>
            <a:endParaRPr lang="nl-NL"/>
          </a:p>
        </p:txBody>
      </p:sp>
    </p:spTree>
    <p:extLst>
      <p:ext uri="{BB962C8B-B14F-4D97-AF65-F5344CB8AC3E}">
        <p14:creationId xmlns:p14="http://schemas.microsoft.com/office/powerpoint/2010/main" val="2099441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Date Placeholder 2"/>
          <p:cNvSpPr>
            <a:spLocks noGrp="1"/>
          </p:cNvSpPr>
          <p:nvPr>
            <p:ph type="dt" sz="half" idx="10"/>
          </p:nvPr>
        </p:nvSpPr>
        <p:spPr/>
        <p:txBody>
          <a:bodyPr/>
          <a:lstStyle/>
          <a:p>
            <a:fld id="{734C3731-C3FB-4367-8FA5-B17A28F3EA38}" type="datetimeFigureOut">
              <a:rPr lang="nl-NL" smtClean="0"/>
              <a:t>26-3-2025</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47F840F8-F77D-47B7-A859-9F2758724871}" type="slidenum">
              <a:rPr lang="nl-NL" smtClean="0"/>
              <a:t>‹#›</a:t>
            </a:fld>
            <a:endParaRPr lang="nl-NL"/>
          </a:p>
        </p:txBody>
      </p:sp>
    </p:spTree>
    <p:extLst>
      <p:ext uri="{BB962C8B-B14F-4D97-AF65-F5344CB8AC3E}">
        <p14:creationId xmlns:p14="http://schemas.microsoft.com/office/powerpoint/2010/main" val="4032298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4C3731-C3FB-4367-8FA5-B17A28F3EA38}" type="datetimeFigureOut">
              <a:rPr lang="nl-NL" smtClean="0"/>
              <a:t>26-3-2025</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47F840F8-F77D-47B7-A859-9F2758724871}" type="slidenum">
              <a:rPr lang="nl-NL" smtClean="0"/>
              <a:t>‹#›</a:t>
            </a:fld>
            <a:endParaRPr lang="nl-NL"/>
          </a:p>
        </p:txBody>
      </p:sp>
    </p:spTree>
    <p:extLst>
      <p:ext uri="{BB962C8B-B14F-4D97-AF65-F5344CB8AC3E}">
        <p14:creationId xmlns:p14="http://schemas.microsoft.com/office/powerpoint/2010/main" val="77833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4C3731-C3FB-4367-8FA5-B17A28F3EA38}" type="datetimeFigureOut">
              <a:rPr lang="nl-NL" smtClean="0"/>
              <a:t>26-3-2025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7F840F8-F77D-47B7-A859-9F2758724871}" type="slidenum">
              <a:rPr lang="nl-NL" smtClean="0"/>
              <a:t>‹#›</a:t>
            </a:fld>
            <a:endParaRPr lang="nl-NL"/>
          </a:p>
        </p:txBody>
      </p:sp>
    </p:spTree>
    <p:extLst>
      <p:ext uri="{BB962C8B-B14F-4D97-AF65-F5344CB8AC3E}">
        <p14:creationId xmlns:p14="http://schemas.microsoft.com/office/powerpoint/2010/main" val="2498684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7F819-6910-33EF-879B-DBF6B33E8D4C}"/>
              </a:ext>
            </a:extLst>
          </p:cNvPr>
          <p:cNvSpPr>
            <a:spLocks noGrp="1"/>
          </p:cNvSpPr>
          <p:nvPr>
            <p:ph type="title"/>
          </p:nvPr>
        </p:nvSpPr>
        <p:spPr/>
        <p:txBody>
          <a:bodyPr/>
          <a:lstStyle/>
          <a:p>
            <a:r>
              <a:rPr lang="en-US"/>
              <a:t>Click to edit Master title style</a:t>
            </a:r>
            <a:endParaRPr lang="nl-BE"/>
          </a:p>
        </p:txBody>
      </p:sp>
      <p:sp>
        <p:nvSpPr>
          <p:cNvPr id="3" name="Content Placeholder 2">
            <a:extLst>
              <a:ext uri="{FF2B5EF4-FFF2-40B4-BE49-F238E27FC236}">
                <a16:creationId xmlns:a16="http://schemas.microsoft.com/office/drawing/2014/main" id="{5117398F-6FF4-5BC0-C1D8-4FD598C2C9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6D46E31A-9A8F-0BA0-8C8F-049BD2B54C8B}"/>
              </a:ext>
            </a:extLst>
          </p:cNvPr>
          <p:cNvSpPr>
            <a:spLocks noGrp="1"/>
          </p:cNvSpPr>
          <p:nvPr>
            <p:ph type="dt" sz="half" idx="10"/>
          </p:nvPr>
        </p:nvSpPr>
        <p:spPr/>
        <p:txBody>
          <a:bodyPr/>
          <a:lstStyle/>
          <a:p>
            <a:fld id="{A1EE19FA-ADD1-4B9A-B035-F606FCE4671D}" type="datetimeFigureOut">
              <a:rPr lang="nl-BE" smtClean="0"/>
              <a:t>26/03/2025</a:t>
            </a:fld>
            <a:endParaRPr lang="nl-BE"/>
          </a:p>
        </p:txBody>
      </p:sp>
      <p:sp>
        <p:nvSpPr>
          <p:cNvPr id="5" name="Footer Placeholder 4">
            <a:extLst>
              <a:ext uri="{FF2B5EF4-FFF2-40B4-BE49-F238E27FC236}">
                <a16:creationId xmlns:a16="http://schemas.microsoft.com/office/drawing/2014/main" id="{5A7B4A8B-48F9-D3DE-03E2-47512F2BA67B}"/>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551B8A13-014B-235A-66F6-56D273623A77}"/>
              </a:ext>
            </a:extLst>
          </p:cNvPr>
          <p:cNvSpPr>
            <a:spLocks noGrp="1"/>
          </p:cNvSpPr>
          <p:nvPr>
            <p:ph type="sldNum" sz="quarter" idx="12"/>
          </p:nvPr>
        </p:nvSpPr>
        <p:spPr/>
        <p:txBody>
          <a:bodyPr/>
          <a:lstStyle/>
          <a:p>
            <a:fld id="{DAA51464-96A3-4B1D-BC02-63A973F5C4FE}" type="slidenum">
              <a:rPr lang="nl-BE" smtClean="0"/>
              <a:t>‹#›</a:t>
            </a:fld>
            <a:endParaRPr lang="nl-BE"/>
          </a:p>
        </p:txBody>
      </p:sp>
    </p:spTree>
    <p:extLst>
      <p:ext uri="{BB962C8B-B14F-4D97-AF65-F5344CB8AC3E}">
        <p14:creationId xmlns:p14="http://schemas.microsoft.com/office/powerpoint/2010/main" val="14794953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4C3731-C3FB-4367-8FA5-B17A28F3EA38}" type="datetimeFigureOut">
              <a:rPr lang="nl-NL" smtClean="0"/>
              <a:t>26-3-2025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7F840F8-F77D-47B7-A859-9F2758724871}" type="slidenum">
              <a:rPr lang="nl-NL" smtClean="0"/>
              <a:t>‹#›</a:t>
            </a:fld>
            <a:endParaRPr lang="nl-NL"/>
          </a:p>
        </p:txBody>
      </p:sp>
    </p:spTree>
    <p:extLst>
      <p:ext uri="{BB962C8B-B14F-4D97-AF65-F5344CB8AC3E}">
        <p14:creationId xmlns:p14="http://schemas.microsoft.com/office/powerpoint/2010/main" val="41468521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734C3731-C3FB-4367-8FA5-B17A28F3EA38}" type="datetimeFigureOut">
              <a:rPr lang="nl-NL" smtClean="0"/>
              <a:t>26-3-2025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7F840F8-F77D-47B7-A859-9F2758724871}" type="slidenum">
              <a:rPr lang="nl-NL" smtClean="0"/>
              <a:t>‹#›</a:t>
            </a:fld>
            <a:endParaRPr lang="nl-NL"/>
          </a:p>
        </p:txBody>
      </p:sp>
    </p:spTree>
    <p:extLst>
      <p:ext uri="{BB962C8B-B14F-4D97-AF65-F5344CB8AC3E}">
        <p14:creationId xmlns:p14="http://schemas.microsoft.com/office/powerpoint/2010/main" val="3592906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734C3731-C3FB-4367-8FA5-B17A28F3EA38}" type="datetimeFigureOut">
              <a:rPr lang="nl-NL" smtClean="0"/>
              <a:t>26-3-2025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7F840F8-F77D-47B7-A859-9F2758724871}" type="slidenum">
              <a:rPr lang="nl-NL" smtClean="0"/>
              <a:t>‹#›</a:t>
            </a:fld>
            <a:endParaRPr lang="nl-NL"/>
          </a:p>
        </p:txBody>
      </p:sp>
    </p:spTree>
    <p:extLst>
      <p:ext uri="{BB962C8B-B14F-4D97-AF65-F5344CB8AC3E}">
        <p14:creationId xmlns:p14="http://schemas.microsoft.com/office/powerpoint/2010/main" val="331990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2_Clients_001">
    <p:spTree>
      <p:nvGrpSpPr>
        <p:cNvPr id="1" name=""/>
        <p:cNvGrpSpPr/>
        <p:nvPr/>
      </p:nvGrpSpPr>
      <p:grpSpPr>
        <a:xfrm>
          <a:off x="0" y="0"/>
          <a:ext cx="0" cy="0"/>
          <a:chOff x="0" y="0"/>
          <a:chExt cx="0" cy="0"/>
        </a:xfrm>
      </p:grpSpPr>
      <p:pic>
        <p:nvPicPr>
          <p:cNvPr id="52" name="bg.png" descr="bg.png"/>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53" name="bg2.png" descr="bg2.png"/>
          <p:cNvPicPr>
            <a:picLocks noChangeAspect="1"/>
          </p:cNvPicPr>
          <p:nvPr/>
        </p:nvPicPr>
        <p:blipFill>
          <a:blip r:embed="rId3"/>
          <a:stretch>
            <a:fillRect/>
          </a:stretch>
        </p:blipFill>
        <p:spPr>
          <a:xfrm>
            <a:off x="0" y="0"/>
            <a:ext cx="12192000" cy="6858000"/>
          </a:xfrm>
          <a:prstGeom prst="rect">
            <a:avLst/>
          </a:prstGeom>
          <a:ln w="12700">
            <a:miter lim="400000"/>
          </a:ln>
        </p:spPr>
      </p:pic>
      <p:pic>
        <p:nvPicPr>
          <p:cNvPr id="54" name="bg3.png" descr="bg3.png"/>
          <p:cNvPicPr>
            <a:picLocks noChangeAspect="1"/>
          </p:cNvPicPr>
          <p:nvPr/>
        </p:nvPicPr>
        <p:blipFill>
          <a:blip r:embed="rId4"/>
          <a:stretch>
            <a:fillRect/>
          </a:stretch>
        </p:blipFill>
        <p:spPr>
          <a:xfrm>
            <a:off x="0" y="0"/>
            <a:ext cx="12192000" cy="6858000"/>
          </a:xfrm>
          <a:prstGeom prst="rect">
            <a:avLst/>
          </a:prstGeom>
          <a:ln w="12700">
            <a:miter lim="400000"/>
          </a:ln>
        </p:spPr>
      </p:pic>
      <p:pic>
        <p:nvPicPr>
          <p:cNvPr id="55" name="Layer 5.jpg" descr="Layer 5.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2669673" y="1290604"/>
            <a:ext cx="4979988" cy="5453063"/>
          </a:xfrm>
          <a:custGeom>
            <a:avLst/>
            <a:gdLst/>
            <a:ahLst/>
            <a:cxnLst>
              <a:cxn ang="0">
                <a:pos x="wd2" y="hd2"/>
              </a:cxn>
              <a:cxn ang="5400000">
                <a:pos x="wd2" y="hd2"/>
              </a:cxn>
              <a:cxn ang="10800000">
                <a:pos x="wd2" y="hd2"/>
              </a:cxn>
              <a:cxn ang="16200000">
                <a:pos x="wd2" y="hd2"/>
              </a:cxn>
            </a:cxnLst>
            <a:rect l="0" t="0" r="r" b="b"/>
            <a:pathLst>
              <a:path w="21600" h="21600" extrusionOk="0">
                <a:moveTo>
                  <a:pt x="21120" y="0"/>
                </a:moveTo>
                <a:lnTo>
                  <a:pt x="18985" y="2181"/>
                </a:lnTo>
                <a:lnTo>
                  <a:pt x="17469" y="3415"/>
                </a:lnTo>
                <a:lnTo>
                  <a:pt x="16629" y="4432"/>
                </a:lnTo>
                <a:lnTo>
                  <a:pt x="16056" y="4809"/>
                </a:lnTo>
                <a:lnTo>
                  <a:pt x="14892" y="5390"/>
                </a:lnTo>
                <a:lnTo>
                  <a:pt x="13991" y="6342"/>
                </a:lnTo>
                <a:lnTo>
                  <a:pt x="12514" y="7126"/>
                </a:lnTo>
                <a:lnTo>
                  <a:pt x="10510" y="8940"/>
                </a:lnTo>
                <a:lnTo>
                  <a:pt x="9842" y="9506"/>
                </a:lnTo>
                <a:lnTo>
                  <a:pt x="9149" y="10692"/>
                </a:lnTo>
                <a:lnTo>
                  <a:pt x="8665" y="11058"/>
                </a:lnTo>
                <a:lnTo>
                  <a:pt x="8152" y="12232"/>
                </a:lnTo>
                <a:lnTo>
                  <a:pt x="7078" y="13443"/>
                </a:lnTo>
                <a:lnTo>
                  <a:pt x="6447" y="14310"/>
                </a:lnTo>
                <a:lnTo>
                  <a:pt x="5999" y="15484"/>
                </a:lnTo>
                <a:lnTo>
                  <a:pt x="5332" y="16327"/>
                </a:lnTo>
                <a:lnTo>
                  <a:pt x="4723" y="16837"/>
                </a:lnTo>
                <a:lnTo>
                  <a:pt x="3878" y="17605"/>
                </a:lnTo>
                <a:lnTo>
                  <a:pt x="3366" y="18565"/>
                </a:lnTo>
                <a:lnTo>
                  <a:pt x="2394" y="19115"/>
                </a:lnTo>
                <a:lnTo>
                  <a:pt x="1921" y="19803"/>
                </a:lnTo>
                <a:lnTo>
                  <a:pt x="1323" y="20285"/>
                </a:lnTo>
                <a:lnTo>
                  <a:pt x="0" y="21600"/>
                </a:lnTo>
                <a:lnTo>
                  <a:pt x="21600" y="21600"/>
                </a:lnTo>
                <a:lnTo>
                  <a:pt x="21120" y="0"/>
                </a:lnTo>
                <a:close/>
              </a:path>
            </a:pathLst>
          </a:custGeom>
          <a:ln w="12700">
            <a:miter lim="400000"/>
          </a:ln>
        </p:spPr>
      </p:pic>
      <p:pic>
        <p:nvPicPr>
          <p:cNvPr id="56" name="Afbeelding 4" descr="Afbeelding 4"/>
          <p:cNvPicPr>
            <a:picLocks noChangeAspect="1"/>
          </p:cNvPicPr>
          <p:nvPr/>
        </p:nvPicPr>
        <p:blipFill>
          <a:blip r:embed="rId6"/>
          <a:stretch>
            <a:fillRect/>
          </a:stretch>
        </p:blipFill>
        <p:spPr>
          <a:xfrm>
            <a:off x="12470130" y="0"/>
            <a:ext cx="12192004" cy="6858000"/>
          </a:xfrm>
          <a:prstGeom prst="rect">
            <a:avLst/>
          </a:prstGeom>
          <a:ln w="12700">
            <a:miter lim="400000"/>
          </a:ln>
        </p:spPr>
      </p:pic>
      <p:pic>
        <p:nvPicPr>
          <p:cNvPr id="57" name="Tear.png" descr="Tear.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9718882">
            <a:off x="11199924" y="2901873"/>
            <a:ext cx="7676312" cy="2859295"/>
          </a:xfrm>
          <a:prstGeom prst="rect">
            <a:avLst/>
          </a:prstGeom>
          <a:ln w="12700">
            <a:miter lim="400000"/>
          </a:ln>
        </p:spPr>
      </p:pic>
      <p:sp>
        <p:nvSpPr>
          <p:cNvPr id="59" name="Title Text"/>
          <p:cNvSpPr txBox="1">
            <a:spLocks noGrp="1"/>
          </p:cNvSpPr>
          <p:nvPr>
            <p:ph type="title"/>
          </p:nvPr>
        </p:nvSpPr>
        <p:spPr>
          <a:xfrm>
            <a:off x="807537" y="536712"/>
            <a:ext cx="5459502" cy="695741"/>
          </a:xfrm>
          <a:prstGeom prst="rect">
            <a:avLst/>
          </a:prstGeom>
        </p:spPr>
        <p:txBody>
          <a:bodyPr/>
          <a:lstStyle/>
          <a:p>
            <a:r>
              <a:t>Title Text</a:t>
            </a:r>
          </a:p>
        </p:txBody>
      </p:sp>
      <p:sp>
        <p:nvSpPr>
          <p:cNvPr id="60" name="Body Level One…"/>
          <p:cNvSpPr txBox="1">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2011111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AutoShape 74"/>
          <p:cNvSpPr>
            <a:spLocks/>
          </p:cNvSpPr>
          <p:nvPr userDrawn="1"/>
        </p:nvSpPr>
        <p:spPr bwMode="auto">
          <a:xfrm>
            <a:off x="732675" y="6159816"/>
            <a:ext cx="10716849" cy="36000"/>
          </a:xfrm>
          <a:custGeom>
            <a:avLst/>
            <a:gdLst>
              <a:gd name="T0" fmla="*/ 20994 w 21600"/>
              <a:gd name="T1" fmla="*/ 4943 h 20357"/>
              <a:gd name="T2" fmla="*/ 20855 w 21600"/>
              <a:gd name="T3" fmla="*/ 3770 h 20357"/>
              <a:gd name="T4" fmla="*/ 20102 w 21600"/>
              <a:gd name="T5" fmla="*/ 4409 h 20357"/>
              <a:gd name="T6" fmla="*/ 19759 w 21600"/>
              <a:gd name="T7" fmla="*/ 4943 h 20357"/>
              <a:gd name="T8" fmla="*/ 19333 w 21600"/>
              <a:gd name="T9" fmla="*/ 4943 h 20357"/>
              <a:gd name="T10" fmla="*/ 17785 w 21600"/>
              <a:gd name="T11" fmla="*/ 4943 h 20357"/>
              <a:gd name="T12" fmla="*/ 17526 w 21600"/>
              <a:gd name="T13" fmla="*/ 4258 h 20357"/>
              <a:gd name="T14" fmla="*/ 17180 w 21600"/>
              <a:gd name="T15" fmla="*/ 4943 h 20357"/>
              <a:gd name="T16" fmla="*/ 16490 w 21600"/>
              <a:gd name="T17" fmla="*/ 4082 h 20357"/>
              <a:gd name="T18" fmla="*/ 15676 w 21600"/>
              <a:gd name="T19" fmla="*/ 4943 h 20357"/>
              <a:gd name="T20" fmla="*/ 14169 w 21600"/>
              <a:gd name="T21" fmla="*/ 4943 h 20357"/>
              <a:gd name="T22" fmla="*/ 13770 w 21600"/>
              <a:gd name="T23" fmla="*/ 0 h 20357"/>
              <a:gd name="T24" fmla="*/ 13453 w 21600"/>
              <a:gd name="T25" fmla="*/ 807 h 20357"/>
              <a:gd name="T26" fmla="*/ 12290 w 21600"/>
              <a:gd name="T27" fmla="*/ 2543 h 20357"/>
              <a:gd name="T28" fmla="*/ 12027 w 21600"/>
              <a:gd name="T29" fmla="*/ 2411 h 20357"/>
              <a:gd name="T30" fmla="*/ 11202 w 21600"/>
              <a:gd name="T31" fmla="*/ 1124 h 20357"/>
              <a:gd name="T32" fmla="*/ 9507 w 21600"/>
              <a:gd name="T33" fmla="*/ 3379 h 20357"/>
              <a:gd name="T34" fmla="*/ 8471 w 21600"/>
              <a:gd name="T35" fmla="*/ 2301 h 20357"/>
              <a:gd name="T36" fmla="*/ 7871 w 21600"/>
              <a:gd name="T37" fmla="*/ 644 h 20357"/>
              <a:gd name="T38" fmla="*/ 6985 w 21600"/>
              <a:gd name="T39" fmla="*/ 3343 h 20357"/>
              <a:gd name="T40" fmla="*/ 6397 w 21600"/>
              <a:gd name="T41" fmla="*/ 2990 h 20357"/>
              <a:gd name="T42" fmla="*/ 5666 w 21600"/>
              <a:gd name="T43" fmla="*/ 4943 h 20357"/>
              <a:gd name="T44" fmla="*/ 5013 w 21600"/>
              <a:gd name="T45" fmla="*/ 3458 h 20357"/>
              <a:gd name="T46" fmla="*/ 4682 w 21600"/>
              <a:gd name="T47" fmla="*/ 2265 h 20357"/>
              <a:gd name="T48" fmla="*/ 4023 w 21600"/>
              <a:gd name="T49" fmla="*/ 4943 h 20357"/>
              <a:gd name="T50" fmla="*/ 3526 w 21600"/>
              <a:gd name="T51" fmla="*/ 4943 h 20357"/>
              <a:gd name="T52" fmla="*/ 21 w 21600"/>
              <a:gd name="T53" fmla="*/ 8882 h 20357"/>
              <a:gd name="T54" fmla="*/ 1346 w 21600"/>
              <a:gd name="T55" fmla="*/ 15865 h 20357"/>
              <a:gd name="T56" fmla="*/ 2075 w 21600"/>
              <a:gd name="T57" fmla="*/ 18912 h 20357"/>
              <a:gd name="T58" fmla="*/ 2480 w 21600"/>
              <a:gd name="T59" fmla="*/ 18641 h 20357"/>
              <a:gd name="T60" fmla="*/ 2359 w 21600"/>
              <a:gd name="T61" fmla="*/ 16603 h 20357"/>
              <a:gd name="T62" fmla="*/ 3086 w 21600"/>
              <a:gd name="T63" fmla="*/ 15436 h 20357"/>
              <a:gd name="T64" fmla="*/ 3175 w 21600"/>
              <a:gd name="T65" fmla="*/ 12197 h 20357"/>
              <a:gd name="T66" fmla="*/ 3131 w 21600"/>
              <a:gd name="T67" fmla="*/ 15630 h 20357"/>
              <a:gd name="T68" fmla="*/ 3250 w 21600"/>
              <a:gd name="T69" fmla="*/ 18900 h 20357"/>
              <a:gd name="T70" fmla="*/ 4192 w 21600"/>
              <a:gd name="T71" fmla="*/ 15322 h 20357"/>
              <a:gd name="T72" fmla="*/ 4476 w 21600"/>
              <a:gd name="T73" fmla="*/ 15607 h 20357"/>
              <a:gd name="T74" fmla="*/ 5816 w 21600"/>
              <a:gd name="T75" fmla="*/ 18963 h 20357"/>
              <a:gd name="T76" fmla="*/ 6008 w 21600"/>
              <a:gd name="T77" fmla="*/ 18028 h 20357"/>
              <a:gd name="T78" fmla="*/ 6858 w 21600"/>
              <a:gd name="T79" fmla="*/ 15447 h 20357"/>
              <a:gd name="T80" fmla="*/ 8513 w 21600"/>
              <a:gd name="T81" fmla="*/ 15854 h 20357"/>
              <a:gd name="T82" fmla="*/ 8746 w 21600"/>
              <a:gd name="T83" fmla="*/ 17580 h 20357"/>
              <a:gd name="T84" fmla="*/ 9176 w 21600"/>
              <a:gd name="T85" fmla="*/ 18046 h 20357"/>
              <a:gd name="T86" fmla="*/ 9616 w 21600"/>
              <a:gd name="T87" fmla="*/ 19107 h 20357"/>
              <a:gd name="T88" fmla="*/ 10302 w 21600"/>
              <a:gd name="T89" fmla="*/ 15054 h 20357"/>
              <a:gd name="T90" fmla="*/ 10620 w 21600"/>
              <a:gd name="T91" fmla="*/ 18900 h 20357"/>
              <a:gd name="T92" fmla="*/ 11696 w 21600"/>
              <a:gd name="T93" fmla="*/ 17718 h 20357"/>
              <a:gd name="T94" fmla="*/ 12311 w 21600"/>
              <a:gd name="T95" fmla="*/ 14661 h 20357"/>
              <a:gd name="T96" fmla="*/ 13226 w 21600"/>
              <a:gd name="T97" fmla="*/ 17781 h 20357"/>
              <a:gd name="T98" fmla="*/ 14805 w 21600"/>
              <a:gd name="T99" fmla="*/ 19537 h 20357"/>
              <a:gd name="T100" fmla="*/ 16284 w 21600"/>
              <a:gd name="T101" fmla="*/ 20346 h 20357"/>
              <a:gd name="T102" fmla="*/ 17527 w 21600"/>
              <a:gd name="T103" fmla="*/ 18372 h 20357"/>
              <a:gd name="T104" fmla="*/ 18039 w 21600"/>
              <a:gd name="T105" fmla="*/ 18972 h 20357"/>
              <a:gd name="T106" fmla="*/ 19081 w 21600"/>
              <a:gd name="T107" fmla="*/ 16977 h 20357"/>
              <a:gd name="T108" fmla="*/ 20482 w 21600"/>
              <a:gd name="T109" fmla="*/ 15421 h 20357"/>
              <a:gd name="T110" fmla="*/ 21398 w 21600"/>
              <a:gd name="T111" fmla="*/ 16288 h 20357"/>
              <a:gd name="T112" fmla="*/ 21600 w 21600"/>
              <a:gd name="T113" fmla="*/ 4943 h 20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00" h="20357">
                <a:moveTo>
                  <a:pt x="21600" y="4943"/>
                </a:moveTo>
                <a:lnTo>
                  <a:pt x="21064" y="4943"/>
                </a:lnTo>
                <a:cubicBezTo>
                  <a:pt x="21057" y="4930"/>
                  <a:pt x="21050" y="4922"/>
                  <a:pt x="21042" y="4943"/>
                </a:cubicBezTo>
                <a:lnTo>
                  <a:pt x="20994" y="4943"/>
                </a:lnTo>
                <a:cubicBezTo>
                  <a:pt x="20962" y="4169"/>
                  <a:pt x="20997" y="3027"/>
                  <a:pt x="20955" y="2564"/>
                </a:cubicBezTo>
                <a:cubicBezTo>
                  <a:pt x="20829" y="4011"/>
                  <a:pt x="20818" y="1034"/>
                  <a:pt x="20685" y="2230"/>
                </a:cubicBezTo>
                <a:cubicBezTo>
                  <a:pt x="20723" y="3730"/>
                  <a:pt x="20730" y="3363"/>
                  <a:pt x="20636" y="4826"/>
                </a:cubicBezTo>
                <a:lnTo>
                  <a:pt x="20855" y="3770"/>
                </a:lnTo>
                <a:lnTo>
                  <a:pt x="20780" y="4943"/>
                </a:lnTo>
                <a:lnTo>
                  <a:pt x="20584" y="4943"/>
                </a:lnTo>
                <a:lnTo>
                  <a:pt x="20585" y="3435"/>
                </a:lnTo>
                <a:cubicBezTo>
                  <a:pt x="20428" y="1781"/>
                  <a:pt x="20306" y="5342"/>
                  <a:pt x="20102" y="4409"/>
                </a:cubicBezTo>
                <a:lnTo>
                  <a:pt x="20156" y="4943"/>
                </a:lnTo>
                <a:lnTo>
                  <a:pt x="19970" y="4943"/>
                </a:lnTo>
                <a:cubicBezTo>
                  <a:pt x="19958" y="4327"/>
                  <a:pt x="19932" y="3938"/>
                  <a:pt x="19912" y="3392"/>
                </a:cubicBezTo>
                <a:cubicBezTo>
                  <a:pt x="19915" y="4185"/>
                  <a:pt x="19803" y="3557"/>
                  <a:pt x="19759" y="4943"/>
                </a:cubicBezTo>
                <a:lnTo>
                  <a:pt x="19697" y="4943"/>
                </a:lnTo>
                <a:lnTo>
                  <a:pt x="19653" y="4153"/>
                </a:lnTo>
                <a:cubicBezTo>
                  <a:pt x="19592" y="3903"/>
                  <a:pt x="19550" y="4331"/>
                  <a:pt x="19514" y="4943"/>
                </a:cubicBezTo>
                <a:lnTo>
                  <a:pt x="19333" y="4943"/>
                </a:lnTo>
                <a:cubicBezTo>
                  <a:pt x="19341" y="4650"/>
                  <a:pt x="19357" y="4365"/>
                  <a:pt x="19389" y="4073"/>
                </a:cubicBezTo>
                <a:cubicBezTo>
                  <a:pt x="19336" y="4060"/>
                  <a:pt x="19288" y="3833"/>
                  <a:pt x="19287" y="4694"/>
                </a:cubicBezTo>
                <a:cubicBezTo>
                  <a:pt x="19274" y="4357"/>
                  <a:pt x="19245" y="4626"/>
                  <a:pt x="19212" y="4943"/>
                </a:cubicBezTo>
                <a:lnTo>
                  <a:pt x="17785" y="4943"/>
                </a:lnTo>
                <a:cubicBezTo>
                  <a:pt x="17757" y="4296"/>
                  <a:pt x="17710" y="4640"/>
                  <a:pt x="17659" y="4943"/>
                </a:cubicBezTo>
                <a:lnTo>
                  <a:pt x="17528" y="4943"/>
                </a:lnTo>
                <a:cubicBezTo>
                  <a:pt x="17518" y="4833"/>
                  <a:pt x="17509" y="4697"/>
                  <a:pt x="17499" y="4499"/>
                </a:cubicBezTo>
                <a:lnTo>
                  <a:pt x="17526" y="4258"/>
                </a:lnTo>
                <a:cubicBezTo>
                  <a:pt x="17472" y="3360"/>
                  <a:pt x="17401" y="4266"/>
                  <a:pt x="17321" y="4943"/>
                </a:cubicBezTo>
                <a:lnTo>
                  <a:pt x="17183" y="4943"/>
                </a:lnTo>
                <a:cubicBezTo>
                  <a:pt x="17183" y="4928"/>
                  <a:pt x="17183" y="4911"/>
                  <a:pt x="17183" y="4897"/>
                </a:cubicBezTo>
                <a:cubicBezTo>
                  <a:pt x="17182" y="4913"/>
                  <a:pt x="17181" y="4927"/>
                  <a:pt x="17180" y="4943"/>
                </a:cubicBezTo>
                <a:lnTo>
                  <a:pt x="16671" y="4943"/>
                </a:lnTo>
                <a:cubicBezTo>
                  <a:pt x="16630" y="3940"/>
                  <a:pt x="16579" y="4597"/>
                  <a:pt x="16533" y="4943"/>
                </a:cubicBezTo>
                <a:lnTo>
                  <a:pt x="16483" y="4943"/>
                </a:lnTo>
                <a:lnTo>
                  <a:pt x="16490" y="4082"/>
                </a:lnTo>
                <a:cubicBezTo>
                  <a:pt x="16432" y="4188"/>
                  <a:pt x="16394" y="4535"/>
                  <a:pt x="16361" y="4943"/>
                </a:cubicBezTo>
                <a:lnTo>
                  <a:pt x="15826" y="4943"/>
                </a:lnTo>
                <a:cubicBezTo>
                  <a:pt x="15844" y="4758"/>
                  <a:pt x="15860" y="4575"/>
                  <a:pt x="15875" y="4387"/>
                </a:cubicBezTo>
                <a:cubicBezTo>
                  <a:pt x="15829" y="4374"/>
                  <a:pt x="15738" y="4470"/>
                  <a:pt x="15676" y="4943"/>
                </a:cubicBezTo>
                <a:lnTo>
                  <a:pt x="15061" y="4943"/>
                </a:lnTo>
                <a:cubicBezTo>
                  <a:pt x="15012" y="4684"/>
                  <a:pt x="14969" y="4210"/>
                  <a:pt x="14945" y="3246"/>
                </a:cubicBezTo>
                <a:cubicBezTo>
                  <a:pt x="14712" y="5027"/>
                  <a:pt x="14483" y="2488"/>
                  <a:pt x="14212" y="2773"/>
                </a:cubicBezTo>
                <a:cubicBezTo>
                  <a:pt x="14281" y="5487"/>
                  <a:pt x="14208" y="4323"/>
                  <a:pt x="14169" y="4943"/>
                </a:cubicBezTo>
                <a:lnTo>
                  <a:pt x="13913" y="4943"/>
                </a:lnTo>
                <a:lnTo>
                  <a:pt x="13865" y="4361"/>
                </a:lnTo>
                <a:cubicBezTo>
                  <a:pt x="13819" y="3242"/>
                  <a:pt x="13925" y="3513"/>
                  <a:pt x="13919" y="2651"/>
                </a:cubicBezTo>
                <a:cubicBezTo>
                  <a:pt x="13781" y="2356"/>
                  <a:pt x="13861" y="1021"/>
                  <a:pt x="13770" y="0"/>
                </a:cubicBezTo>
                <a:cubicBezTo>
                  <a:pt x="13788" y="1375"/>
                  <a:pt x="13721" y="1969"/>
                  <a:pt x="13643" y="1444"/>
                </a:cubicBezTo>
                <a:lnTo>
                  <a:pt x="13754" y="3218"/>
                </a:lnTo>
                <a:cubicBezTo>
                  <a:pt x="13560" y="5264"/>
                  <a:pt x="13587" y="-10"/>
                  <a:pt x="13392" y="2017"/>
                </a:cubicBezTo>
                <a:lnTo>
                  <a:pt x="13453" y="807"/>
                </a:lnTo>
                <a:cubicBezTo>
                  <a:pt x="13353" y="1521"/>
                  <a:pt x="13084" y="783"/>
                  <a:pt x="12986" y="3872"/>
                </a:cubicBezTo>
                <a:cubicBezTo>
                  <a:pt x="12969" y="3428"/>
                  <a:pt x="12945" y="2376"/>
                  <a:pt x="12989" y="2098"/>
                </a:cubicBezTo>
                <a:cubicBezTo>
                  <a:pt x="12750" y="1635"/>
                  <a:pt x="12458" y="5385"/>
                  <a:pt x="12272" y="3483"/>
                </a:cubicBezTo>
                <a:lnTo>
                  <a:pt x="12290" y="2543"/>
                </a:lnTo>
                <a:cubicBezTo>
                  <a:pt x="12245" y="2815"/>
                  <a:pt x="12212" y="4309"/>
                  <a:pt x="12157" y="3363"/>
                </a:cubicBezTo>
                <a:cubicBezTo>
                  <a:pt x="12159" y="2974"/>
                  <a:pt x="12175" y="2425"/>
                  <a:pt x="12154" y="2370"/>
                </a:cubicBezTo>
                <a:cubicBezTo>
                  <a:pt x="12130" y="2694"/>
                  <a:pt x="12035" y="4017"/>
                  <a:pt x="11976" y="3469"/>
                </a:cubicBezTo>
                <a:lnTo>
                  <a:pt x="12027" y="2411"/>
                </a:lnTo>
                <a:cubicBezTo>
                  <a:pt x="11840" y="1423"/>
                  <a:pt x="11722" y="3680"/>
                  <a:pt x="11582" y="4943"/>
                </a:cubicBezTo>
                <a:lnTo>
                  <a:pt x="11469" y="4943"/>
                </a:lnTo>
                <a:cubicBezTo>
                  <a:pt x="11442" y="2713"/>
                  <a:pt x="11283" y="1925"/>
                  <a:pt x="11199" y="1516"/>
                </a:cubicBezTo>
                <a:lnTo>
                  <a:pt x="11202" y="1124"/>
                </a:lnTo>
                <a:cubicBezTo>
                  <a:pt x="10931" y="783"/>
                  <a:pt x="10741" y="3419"/>
                  <a:pt x="10490" y="4505"/>
                </a:cubicBezTo>
                <a:cubicBezTo>
                  <a:pt x="10334" y="1501"/>
                  <a:pt x="9962" y="3246"/>
                  <a:pt x="9711" y="1562"/>
                </a:cubicBezTo>
                <a:cubicBezTo>
                  <a:pt x="9749" y="2064"/>
                  <a:pt x="9705" y="3719"/>
                  <a:pt x="9660" y="3997"/>
                </a:cubicBezTo>
                <a:cubicBezTo>
                  <a:pt x="9601" y="3435"/>
                  <a:pt x="9497" y="5918"/>
                  <a:pt x="9507" y="3379"/>
                </a:cubicBezTo>
                <a:lnTo>
                  <a:pt x="9528" y="3428"/>
                </a:lnTo>
                <a:cubicBezTo>
                  <a:pt x="9483" y="937"/>
                  <a:pt x="9363" y="1599"/>
                  <a:pt x="9268" y="1531"/>
                </a:cubicBezTo>
                <a:lnTo>
                  <a:pt x="9253" y="4853"/>
                </a:lnTo>
                <a:cubicBezTo>
                  <a:pt x="9006" y="22"/>
                  <a:pt x="8605" y="6627"/>
                  <a:pt x="8471" y="2301"/>
                </a:cubicBezTo>
                <a:cubicBezTo>
                  <a:pt x="8411" y="3131"/>
                  <a:pt x="8337" y="3122"/>
                  <a:pt x="8278" y="3951"/>
                </a:cubicBezTo>
                <a:lnTo>
                  <a:pt x="8281" y="2170"/>
                </a:lnTo>
                <a:cubicBezTo>
                  <a:pt x="8116" y="1716"/>
                  <a:pt x="8034" y="1492"/>
                  <a:pt x="7830" y="1917"/>
                </a:cubicBezTo>
                <a:lnTo>
                  <a:pt x="7871" y="644"/>
                </a:lnTo>
                <a:cubicBezTo>
                  <a:pt x="7786" y="560"/>
                  <a:pt x="7747" y="3413"/>
                  <a:pt x="7690" y="4943"/>
                </a:cubicBezTo>
                <a:lnTo>
                  <a:pt x="7608" y="4943"/>
                </a:lnTo>
                <a:lnTo>
                  <a:pt x="7588" y="3225"/>
                </a:lnTo>
                <a:cubicBezTo>
                  <a:pt x="7387" y="3267"/>
                  <a:pt x="7184" y="933"/>
                  <a:pt x="6985" y="3343"/>
                </a:cubicBezTo>
                <a:cubicBezTo>
                  <a:pt x="6988" y="2955"/>
                  <a:pt x="6994" y="2185"/>
                  <a:pt x="7027" y="2078"/>
                </a:cubicBezTo>
                <a:cubicBezTo>
                  <a:pt x="6935" y="2011"/>
                  <a:pt x="6679" y="390"/>
                  <a:pt x="6693" y="3587"/>
                </a:cubicBezTo>
                <a:cubicBezTo>
                  <a:pt x="6671" y="1786"/>
                  <a:pt x="6482" y="3751"/>
                  <a:pt x="6380" y="4742"/>
                </a:cubicBezTo>
                <a:lnTo>
                  <a:pt x="6397" y="2990"/>
                </a:lnTo>
                <a:cubicBezTo>
                  <a:pt x="6361" y="3851"/>
                  <a:pt x="6339" y="4470"/>
                  <a:pt x="6318" y="4943"/>
                </a:cubicBezTo>
                <a:lnTo>
                  <a:pt x="5669" y="4943"/>
                </a:lnTo>
                <a:cubicBezTo>
                  <a:pt x="5668" y="4914"/>
                  <a:pt x="5668" y="4886"/>
                  <a:pt x="5667" y="4857"/>
                </a:cubicBezTo>
                <a:cubicBezTo>
                  <a:pt x="5667" y="4885"/>
                  <a:pt x="5666" y="4915"/>
                  <a:pt x="5666" y="4943"/>
                </a:cubicBezTo>
                <a:lnTo>
                  <a:pt x="5401" y="4943"/>
                </a:lnTo>
                <a:cubicBezTo>
                  <a:pt x="5396" y="3417"/>
                  <a:pt x="5292" y="3095"/>
                  <a:pt x="5378" y="913"/>
                </a:cubicBezTo>
                <a:cubicBezTo>
                  <a:pt x="5289" y="2130"/>
                  <a:pt x="5136" y="4777"/>
                  <a:pt x="5027" y="4017"/>
                </a:cubicBezTo>
                <a:cubicBezTo>
                  <a:pt x="5022" y="3861"/>
                  <a:pt x="5017" y="3707"/>
                  <a:pt x="5013" y="3458"/>
                </a:cubicBezTo>
                <a:lnTo>
                  <a:pt x="5024" y="3277"/>
                </a:lnTo>
                <a:cubicBezTo>
                  <a:pt x="4999" y="3116"/>
                  <a:pt x="4977" y="3267"/>
                  <a:pt x="4956" y="3538"/>
                </a:cubicBezTo>
                <a:cubicBezTo>
                  <a:pt x="4921" y="3273"/>
                  <a:pt x="4899" y="3076"/>
                  <a:pt x="4866" y="3052"/>
                </a:cubicBezTo>
                <a:cubicBezTo>
                  <a:pt x="4853" y="1716"/>
                  <a:pt x="4738" y="2331"/>
                  <a:pt x="4682" y="2265"/>
                </a:cubicBezTo>
                <a:cubicBezTo>
                  <a:pt x="4686" y="3918"/>
                  <a:pt x="4623" y="3779"/>
                  <a:pt x="4671" y="4943"/>
                </a:cubicBezTo>
                <a:lnTo>
                  <a:pt x="4496" y="4943"/>
                </a:lnTo>
                <a:cubicBezTo>
                  <a:pt x="4457" y="4255"/>
                  <a:pt x="4425" y="3637"/>
                  <a:pt x="4416" y="2985"/>
                </a:cubicBezTo>
                <a:cubicBezTo>
                  <a:pt x="4293" y="3702"/>
                  <a:pt x="4139" y="3731"/>
                  <a:pt x="4023" y="4943"/>
                </a:cubicBezTo>
                <a:lnTo>
                  <a:pt x="3901" y="4943"/>
                </a:lnTo>
                <a:cubicBezTo>
                  <a:pt x="3905" y="4884"/>
                  <a:pt x="3909" y="4817"/>
                  <a:pt x="3912" y="4727"/>
                </a:cubicBezTo>
                <a:cubicBezTo>
                  <a:pt x="3902" y="4812"/>
                  <a:pt x="3891" y="4881"/>
                  <a:pt x="3880" y="4943"/>
                </a:cubicBezTo>
                <a:lnTo>
                  <a:pt x="3526" y="4943"/>
                </a:lnTo>
                <a:lnTo>
                  <a:pt x="3527" y="4912"/>
                </a:lnTo>
                <a:cubicBezTo>
                  <a:pt x="3402" y="3504"/>
                  <a:pt x="3295" y="4022"/>
                  <a:pt x="3190" y="4943"/>
                </a:cubicBezTo>
                <a:lnTo>
                  <a:pt x="0" y="4943"/>
                </a:lnTo>
                <a:lnTo>
                  <a:pt x="21" y="8882"/>
                </a:lnTo>
                <a:lnTo>
                  <a:pt x="29" y="8882"/>
                </a:lnTo>
                <a:lnTo>
                  <a:pt x="29" y="14010"/>
                </a:lnTo>
                <a:cubicBezTo>
                  <a:pt x="32" y="14222"/>
                  <a:pt x="69" y="13664"/>
                  <a:pt x="68" y="14013"/>
                </a:cubicBezTo>
                <a:cubicBezTo>
                  <a:pt x="88" y="13349"/>
                  <a:pt x="1288" y="15980"/>
                  <a:pt x="1346" y="15865"/>
                </a:cubicBezTo>
                <a:cubicBezTo>
                  <a:pt x="1239" y="19183"/>
                  <a:pt x="1563" y="16060"/>
                  <a:pt x="1535" y="19618"/>
                </a:cubicBezTo>
                <a:cubicBezTo>
                  <a:pt x="1614" y="16634"/>
                  <a:pt x="1819" y="18292"/>
                  <a:pt x="1959" y="16637"/>
                </a:cubicBezTo>
                <a:cubicBezTo>
                  <a:pt x="1951" y="16874"/>
                  <a:pt x="1936" y="17354"/>
                  <a:pt x="1923" y="17202"/>
                </a:cubicBezTo>
                <a:cubicBezTo>
                  <a:pt x="2002" y="17450"/>
                  <a:pt x="2025" y="18349"/>
                  <a:pt x="2075" y="18912"/>
                </a:cubicBezTo>
                <a:cubicBezTo>
                  <a:pt x="2085" y="16449"/>
                  <a:pt x="2207" y="15885"/>
                  <a:pt x="2273" y="14365"/>
                </a:cubicBezTo>
                <a:cubicBezTo>
                  <a:pt x="2369" y="16743"/>
                  <a:pt x="2215" y="17257"/>
                  <a:pt x="2245" y="19542"/>
                </a:cubicBezTo>
                <a:cubicBezTo>
                  <a:pt x="2240" y="17545"/>
                  <a:pt x="2412" y="17549"/>
                  <a:pt x="2379" y="15885"/>
                </a:cubicBezTo>
                <a:cubicBezTo>
                  <a:pt x="2453" y="17356"/>
                  <a:pt x="2442" y="16599"/>
                  <a:pt x="2480" y="18641"/>
                </a:cubicBezTo>
                <a:cubicBezTo>
                  <a:pt x="2493" y="15559"/>
                  <a:pt x="2549" y="18120"/>
                  <a:pt x="2610" y="16227"/>
                </a:cubicBezTo>
                <a:cubicBezTo>
                  <a:pt x="2716" y="17746"/>
                  <a:pt x="2209" y="19114"/>
                  <a:pt x="2326" y="18175"/>
                </a:cubicBezTo>
                <a:cubicBezTo>
                  <a:pt x="2382" y="19120"/>
                  <a:pt x="2278" y="20212"/>
                  <a:pt x="2278" y="20212"/>
                </a:cubicBezTo>
                <a:cubicBezTo>
                  <a:pt x="2397" y="20262"/>
                  <a:pt x="2334" y="17938"/>
                  <a:pt x="2359" y="16603"/>
                </a:cubicBezTo>
                <a:cubicBezTo>
                  <a:pt x="2501" y="15945"/>
                  <a:pt x="2425" y="18315"/>
                  <a:pt x="2473" y="19502"/>
                </a:cubicBezTo>
                <a:cubicBezTo>
                  <a:pt x="2562" y="18888"/>
                  <a:pt x="2630" y="16755"/>
                  <a:pt x="2696" y="16846"/>
                </a:cubicBezTo>
                <a:cubicBezTo>
                  <a:pt x="2701" y="17228"/>
                  <a:pt x="2713" y="17368"/>
                  <a:pt x="2698" y="17847"/>
                </a:cubicBezTo>
                <a:cubicBezTo>
                  <a:pt x="2792" y="16000"/>
                  <a:pt x="2977" y="17757"/>
                  <a:pt x="3086" y="15436"/>
                </a:cubicBezTo>
                <a:cubicBezTo>
                  <a:pt x="3094" y="15642"/>
                  <a:pt x="3098" y="15837"/>
                  <a:pt x="3100" y="16012"/>
                </a:cubicBezTo>
                <a:cubicBezTo>
                  <a:pt x="3082" y="14849"/>
                  <a:pt x="3080" y="13666"/>
                  <a:pt x="3083" y="12825"/>
                </a:cubicBezTo>
                <a:cubicBezTo>
                  <a:pt x="3116" y="12801"/>
                  <a:pt x="3145" y="12279"/>
                  <a:pt x="3167" y="12197"/>
                </a:cubicBezTo>
                <a:lnTo>
                  <a:pt x="3175" y="12197"/>
                </a:lnTo>
                <a:cubicBezTo>
                  <a:pt x="3186" y="12212"/>
                  <a:pt x="3196" y="12376"/>
                  <a:pt x="3202" y="12876"/>
                </a:cubicBezTo>
                <a:cubicBezTo>
                  <a:pt x="3170" y="12832"/>
                  <a:pt x="3167" y="13444"/>
                  <a:pt x="3152" y="13918"/>
                </a:cubicBezTo>
                <a:lnTo>
                  <a:pt x="3208" y="13258"/>
                </a:lnTo>
                <a:cubicBezTo>
                  <a:pt x="3258" y="15441"/>
                  <a:pt x="3131" y="14014"/>
                  <a:pt x="3131" y="15630"/>
                </a:cubicBezTo>
                <a:cubicBezTo>
                  <a:pt x="3240" y="14919"/>
                  <a:pt x="3367" y="13113"/>
                  <a:pt x="3451" y="13729"/>
                </a:cubicBezTo>
                <a:cubicBezTo>
                  <a:pt x="3468" y="15865"/>
                  <a:pt x="3255" y="14448"/>
                  <a:pt x="3367" y="16347"/>
                </a:cubicBezTo>
                <a:lnTo>
                  <a:pt x="3238" y="15532"/>
                </a:lnTo>
                <a:cubicBezTo>
                  <a:pt x="3336" y="18900"/>
                  <a:pt x="3159" y="15295"/>
                  <a:pt x="3250" y="18900"/>
                </a:cubicBezTo>
                <a:cubicBezTo>
                  <a:pt x="3420" y="19519"/>
                  <a:pt x="3440" y="17812"/>
                  <a:pt x="3610" y="18435"/>
                </a:cubicBezTo>
                <a:cubicBezTo>
                  <a:pt x="3648" y="17248"/>
                  <a:pt x="3597" y="16679"/>
                  <a:pt x="3635" y="15492"/>
                </a:cubicBezTo>
                <a:cubicBezTo>
                  <a:pt x="3876" y="13360"/>
                  <a:pt x="3825" y="20863"/>
                  <a:pt x="4002" y="18017"/>
                </a:cubicBezTo>
                <a:cubicBezTo>
                  <a:pt x="4048" y="16594"/>
                  <a:pt x="4066" y="13892"/>
                  <a:pt x="4192" y="15322"/>
                </a:cubicBezTo>
                <a:lnTo>
                  <a:pt x="4149" y="17736"/>
                </a:lnTo>
                <a:cubicBezTo>
                  <a:pt x="4314" y="17974"/>
                  <a:pt x="4243" y="14265"/>
                  <a:pt x="4416" y="15890"/>
                </a:cubicBezTo>
                <a:cubicBezTo>
                  <a:pt x="4385" y="16838"/>
                  <a:pt x="4286" y="16689"/>
                  <a:pt x="4311" y="16977"/>
                </a:cubicBezTo>
                <a:cubicBezTo>
                  <a:pt x="4423" y="18883"/>
                  <a:pt x="4390" y="15607"/>
                  <a:pt x="4476" y="15607"/>
                </a:cubicBezTo>
                <a:lnTo>
                  <a:pt x="4494" y="17746"/>
                </a:lnTo>
                <a:cubicBezTo>
                  <a:pt x="4669" y="17409"/>
                  <a:pt x="4862" y="15865"/>
                  <a:pt x="5056" y="15475"/>
                </a:cubicBezTo>
                <a:cubicBezTo>
                  <a:pt x="5045" y="16111"/>
                  <a:pt x="5012" y="16780"/>
                  <a:pt x="5058" y="17434"/>
                </a:cubicBezTo>
                <a:cubicBezTo>
                  <a:pt x="5302" y="16365"/>
                  <a:pt x="5580" y="17695"/>
                  <a:pt x="5816" y="18963"/>
                </a:cubicBezTo>
                <a:lnTo>
                  <a:pt x="5907" y="17118"/>
                </a:lnTo>
                <a:cubicBezTo>
                  <a:pt x="5928" y="17139"/>
                  <a:pt x="5946" y="17951"/>
                  <a:pt x="5923" y="18309"/>
                </a:cubicBezTo>
                <a:cubicBezTo>
                  <a:pt x="6015" y="19009"/>
                  <a:pt x="5928" y="17139"/>
                  <a:pt x="5972" y="16413"/>
                </a:cubicBezTo>
                <a:cubicBezTo>
                  <a:pt x="6024" y="16284"/>
                  <a:pt x="6041" y="17474"/>
                  <a:pt x="6008" y="18028"/>
                </a:cubicBezTo>
                <a:cubicBezTo>
                  <a:pt x="6170" y="16464"/>
                  <a:pt x="6470" y="14657"/>
                  <a:pt x="6642" y="16634"/>
                </a:cubicBezTo>
                <a:lnTo>
                  <a:pt x="6608" y="17182"/>
                </a:lnTo>
                <a:cubicBezTo>
                  <a:pt x="6741" y="17931"/>
                  <a:pt x="6759" y="13399"/>
                  <a:pt x="6882" y="15120"/>
                </a:cubicBezTo>
                <a:lnTo>
                  <a:pt x="6858" y="15447"/>
                </a:lnTo>
                <a:cubicBezTo>
                  <a:pt x="7148" y="16247"/>
                  <a:pt x="7467" y="14557"/>
                  <a:pt x="7688" y="17343"/>
                </a:cubicBezTo>
                <a:cubicBezTo>
                  <a:pt x="7730" y="14685"/>
                  <a:pt x="7974" y="18529"/>
                  <a:pt x="7993" y="14821"/>
                </a:cubicBezTo>
                <a:cubicBezTo>
                  <a:pt x="8158" y="16659"/>
                  <a:pt x="8111" y="17320"/>
                  <a:pt x="8343" y="18556"/>
                </a:cubicBezTo>
                <a:cubicBezTo>
                  <a:pt x="8405" y="18727"/>
                  <a:pt x="8436" y="16241"/>
                  <a:pt x="8513" y="15854"/>
                </a:cubicBezTo>
                <a:lnTo>
                  <a:pt x="8514" y="17793"/>
                </a:lnTo>
                <a:lnTo>
                  <a:pt x="8619" y="15759"/>
                </a:lnTo>
                <a:lnTo>
                  <a:pt x="8674" y="18077"/>
                </a:lnTo>
                <a:lnTo>
                  <a:pt x="8746" y="17580"/>
                </a:lnTo>
                <a:cubicBezTo>
                  <a:pt x="8717" y="17466"/>
                  <a:pt x="8685" y="16710"/>
                  <a:pt x="8690" y="16151"/>
                </a:cubicBezTo>
                <a:cubicBezTo>
                  <a:pt x="8802" y="15274"/>
                  <a:pt x="8964" y="17502"/>
                  <a:pt x="8967" y="18495"/>
                </a:cubicBezTo>
                <a:lnTo>
                  <a:pt x="9233" y="16855"/>
                </a:lnTo>
                <a:cubicBezTo>
                  <a:pt x="9228" y="17432"/>
                  <a:pt x="9203" y="17729"/>
                  <a:pt x="9176" y="18046"/>
                </a:cubicBezTo>
                <a:cubicBezTo>
                  <a:pt x="9272" y="17015"/>
                  <a:pt x="9183" y="20301"/>
                  <a:pt x="9303" y="18629"/>
                </a:cubicBezTo>
                <a:cubicBezTo>
                  <a:pt x="9286" y="18189"/>
                  <a:pt x="9312" y="17474"/>
                  <a:pt x="9315" y="17082"/>
                </a:cubicBezTo>
                <a:cubicBezTo>
                  <a:pt x="9380" y="18254"/>
                  <a:pt x="9528" y="18265"/>
                  <a:pt x="9637" y="17772"/>
                </a:cubicBezTo>
                <a:lnTo>
                  <a:pt x="9616" y="19107"/>
                </a:lnTo>
                <a:cubicBezTo>
                  <a:pt x="9814" y="19447"/>
                  <a:pt x="10033" y="18466"/>
                  <a:pt x="10254" y="18490"/>
                </a:cubicBezTo>
                <a:cubicBezTo>
                  <a:pt x="10175" y="17867"/>
                  <a:pt x="10193" y="15552"/>
                  <a:pt x="10258" y="15329"/>
                </a:cubicBezTo>
                <a:lnTo>
                  <a:pt x="10284" y="17379"/>
                </a:lnTo>
                <a:cubicBezTo>
                  <a:pt x="10326" y="16111"/>
                  <a:pt x="10216" y="16603"/>
                  <a:pt x="10302" y="15054"/>
                </a:cubicBezTo>
                <a:cubicBezTo>
                  <a:pt x="10385" y="15291"/>
                  <a:pt x="10358" y="17384"/>
                  <a:pt x="10310" y="18050"/>
                </a:cubicBezTo>
                <a:lnTo>
                  <a:pt x="10411" y="17339"/>
                </a:lnTo>
                <a:cubicBezTo>
                  <a:pt x="10417" y="17951"/>
                  <a:pt x="10393" y="18274"/>
                  <a:pt x="10387" y="19054"/>
                </a:cubicBezTo>
                <a:cubicBezTo>
                  <a:pt x="10428" y="17781"/>
                  <a:pt x="10561" y="21109"/>
                  <a:pt x="10620" y="18900"/>
                </a:cubicBezTo>
                <a:lnTo>
                  <a:pt x="10626" y="19510"/>
                </a:lnTo>
                <a:cubicBezTo>
                  <a:pt x="10848" y="19527"/>
                  <a:pt x="10948" y="18822"/>
                  <a:pt x="11128" y="18719"/>
                </a:cubicBezTo>
                <a:cubicBezTo>
                  <a:pt x="11132" y="16950"/>
                  <a:pt x="11202" y="17343"/>
                  <a:pt x="11256" y="15914"/>
                </a:cubicBezTo>
                <a:cubicBezTo>
                  <a:pt x="11389" y="16478"/>
                  <a:pt x="11536" y="17867"/>
                  <a:pt x="11696" y="17718"/>
                </a:cubicBezTo>
                <a:cubicBezTo>
                  <a:pt x="11808" y="16838"/>
                  <a:pt x="11729" y="16221"/>
                  <a:pt x="11779" y="15170"/>
                </a:cubicBezTo>
                <a:cubicBezTo>
                  <a:pt x="11787" y="16780"/>
                  <a:pt x="11947" y="16630"/>
                  <a:pt x="11864" y="17786"/>
                </a:cubicBezTo>
                <a:cubicBezTo>
                  <a:pt x="12056" y="17525"/>
                  <a:pt x="12109" y="17466"/>
                  <a:pt x="12352" y="16158"/>
                </a:cubicBezTo>
                <a:cubicBezTo>
                  <a:pt x="12325" y="15497"/>
                  <a:pt x="12296" y="15211"/>
                  <a:pt x="12311" y="14661"/>
                </a:cubicBezTo>
                <a:cubicBezTo>
                  <a:pt x="12355" y="14396"/>
                  <a:pt x="12411" y="15337"/>
                  <a:pt x="12405" y="16111"/>
                </a:cubicBezTo>
                <a:lnTo>
                  <a:pt x="12393" y="16276"/>
                </a:lnTo>
                <a:cubicBezTo>
                  <a:pt x="12665" y="13863"/>
                  <a:pt x="13021" y="20973"/>
                  <a:pt x="13238" y="17615"/>
                </a:cubicBezTo>
                <a:lnTo>
                  <a:pt x="13226" y="17781"/>
                </a:lnTo>
                <a:lnTo>
                  <a:pt x="13451" y="16031"/>
                </a:lnTo>
                <a:cubicBezTo>
                  <a:pt x="13554" y="16310"/>
                  <a:pt x="13389" y="17242"/>
                  <a:pt x="13465" y="18238"/>
                </a:cubicBezTo>
                <a:cubicBezTo>
                  <a:pt x="13708" y="15552"/>
                  <a:pt x="13848" y="18629"/>
                  <a:pt x="14048" y="16838"/>
                </a:cubicBezTo>
                <a:cubicBezTo>
                  <a:pt x="14203" y="21590"/>
                  <a:pt x="14597" y="16504"/>
                  <a:pt x="14805" y="19537"/>
                </a:cubicBezTo>
                <a:lnTo>
                  <a:pt x="14793" y="18418"/>
                </a:lnTo>
                <a:cubicBezTo>
                  <a:pt x="14847" y="17320"/>
                  <a:pt x="14858" y="19058"/>
                  <a:pt x="14898" y="19315"/>
                </a:cubicBezTo>
                <a:cubicBezTo>
                  <a:pt x="14892" y="18446"/>
                  <a:pt x="14840" y="18309"/>
                  <a:pt x="14873" y="17701"/>
                </a:cubicBezTo>
                <a:cubicBezTo>
                  <a:pt x="15330" y="16353"/>
                  <a:pt x="15816" y="19336"/>
                  <a:pt x="16284" y="20346"/>
                </a:cubicBezTo>
                <a:cubicBezTo>
                  <a:pt x="16455" y="20646"/>
                  <a:pt x="16381" y="14557"/>
                  <a:pt x="16597" y="17228"/>
                </a:cubicBezTo>
                <a:lnTo>
                  <a:pt x="16536" y="19305"/>
                </a:lnTo>
                <a:cubicBezTo>
                  <a:pt x="16882" y="16815"/>
                  <a:pt x="17243" y="19391"/>
                  <a:pt x="17581" y="17277"/>
                </a:cubicBezTo>
                <a:cubicBezTo>
                  <a:pt x="17561" y="17757"/>
                  <a:pt x="17560" y="18380"/>
                  <a:pt x="17527" y="18372"/>
                </a:cubicBezTo>
                <a:cubicBezTo>
                  <a:pt x="17599" y="19881"/>
                  <a:pt x="17792" y="18446"/>
                  <a:pt x="17793" y="17213"/>
                </a:cubicBezTo>
                <a:cubicBezTo>
                  <a:pt x="17846" y="17354"/>
                  <a:pt x="17805" y="18328"/>
                  <a:pt x="17837" y="18954"/>
                </a:cubicBezTo>
                <a:cubicBezTo>
                  <a:pt x="17909" y="19844"/>
                  <a:pt x="18017" y="17027"/>
                  <a:pt x="18056" y="18529"/>
                </a:cubicBezTo>
                <a:cubicBezTo>
                  <a:pt x="18060" y="18688"/>
                  <a:pt x="18050" y="18848"/>
                  <a:pt x="18039" y="18972"/>
                </a:cubicBezTo>
                <a:cubicBezTo>
                  <a:pt x="18100" y="18558"/>
                  <a:pt x="18236" y="19156"/>
                  <a:pt x="18195" y="17580"/>
                </a:cubicBezTo>
                <a:cubicBezTo>
                  <a:pt x="18322" y="18410"/>
                  <a:pt x="18438" y="16805"/>
                  <a:pt x="18539" y="17836"/>
                </a:cubicBezTo>
                <a:cubicBezTo>
                  <a:pt x="18605" y="15890"/>
                  <a:pt x="18757" y="18774"/>
                  <a:pt x="18778" y="16020"/>
                </a:cubicBezTo>
                <a:cubicBezTo>
                  <a:pt x="18769" y="18865"/>
                  <a:pt x="19000" y="18315"/>
                  <a:pt x="19081" y="16977"/>
                </a:cubicBezTo>
                <a:cubicBezTo>
                  <a:pt x="19054" y="17836"/>
                  <a:pt x="19151" y="17867"/>
                  <a:pt x="19119" y="19058"/>
                </a:cubicBezTo>
                <a:cubicBezTo>
                  <a:pt x="19211" y="19019"/>
                  <a:pt x="19295" y="18490"/>
                  <a:pt x="19279" y="17029"/>
                </a:cubicBezTo>
                <a:cubicBezTo>
                  <a:pt x="19448" y="20432"/>
                  <a:pt x="19618" y="14290"/>
                  <a:pt x="19713" y="18651"/>
                </a:cubicBezTo>
                <a:cubicBezTo>
                  <a:pt x="19985" y="17123"/>
                  <a:pt x="20237" y="16089"/>
                  <a:pt x="20482" y="15421"/>
                </a:cubicBezTo>
                <a:cubicBezTo>
                  <a:pt x="20473" y="18258"/>
                  <a:pt x="20211" y="15704"/>
                  <a:pt x="20222" y="18682"/>
                </a:cubicBezTo>
                <a:cubicBezTo>
                  <a:pt x="20454" y="17514"/>
                  <a:pt x="20588" y="15079"/>
                  <a:pt x="20819" y="15763"/>
                </a:cubicBezTo>
                <a:cubicBezTo>
                  <a:pt x="20878" y="16151"/>
                  <a:pt x="20785" y="16993"/>
                  <a:pt x="20765" y="17479"/>
                </a:cubicBezTo>
                <a:cubicBezTo>
                  <a:pt x="20989" y="16351"/>
                  <a:pt x="21198" y="17586"/>
                  <a:pt x="21398" y="16288"/>
                </a:cubicBezTo>
                <a:lnTo>
                  <a:pt x="21472" y="12197"/>
                </a:lnTo>
                <a:lnTo>
                  <a:pt x="21600" y="8787"/>
                </a:lnTo>
                <a:cubicBezTo>
                  <a:pt x="21600" y="8787"/>
                  <a:pt x="21600" y="4943"/>
                  <a:pt x="21600" y="4943"/>
                </a:cubicBezTo>
                <a:close/>
                <a:moveTo>
                  <a:pt x="21600" y="4943"/>
                </a:moveTo>
              </a:path>
            </a:pathLst>
          </a:custGeom>
          <a:solidFill>
            <a:schemeClr val="accent2"/>
          </a:solidFill>
          <a:ln>
            <a:noFill/>
          </a:ln>
        </p:spPr>
        <p:txBody>
          <a:bodyPr lIns="0" tIns="0" rIns="0" bIns="0"/>
          <a:lstStyle/>
          <a:p>
            <a:endParaRPr lang="en-US" sz="1798"/>
          </a:p>
        </p:txBody>
      </p:sp>
      <p:grpSp>
        <p:nvGrpSpPr>
          <p:cNvPr id="9" name="Group 8"/>
          <p:cNvGrpSpPr/>
          <p:nvPr userDrawn="1"/>
        </p:nvGrpSpPr>
        <p:grpSpPr>
          <a:xfrm>
            <a:off x="720014" y="6328692"/>
            <a:ext cx="1170134" cy="271957"/>
            <a:chOff x="720763" y="6358427"/>
            <a:chExt cx="2083623" cy="483762"/>
          </a:xfrm>
        </p:grpSpPr>
        <p:sp>
          <p:nvSpPr>
            <p:cNvPr id="10" name="AutoShape 555"/>
            <p:cNvSpPr>
              <a:spLocks/>
            </p:cNvSpPr>
            <p:nvPr/>
          </p:nvSpPr>
          <p:spPr bwMode="auto">
            <a:xfrm>
              <a:off x="915885" y="6581166"/>
              <a:ext cx="1888501" cy="261023"/>
            </a:xfrm>
            <a:custGeom>
              <a:avLst/>
              <a:gdLst>
                <a:gd name="T0" fmla="*/ 3771969 w 21600"/>
                <a:gd name="T1" fmla="*/ 20516 h 21600"/>
                <a:gd name="T2" fmla="*/ 3749617 w 21600"/>
                <a:gd name="T3" fmla="*/ 493899 h 21600"/>
                <a:gd name="T4" fmla="*/ 3634537 w 21600"/>
                <a:gd name="T5" fmla="*/ 521954 h 21600"/>
                <a:gd name="T6" fmla="*/ 3447510 w 21600"/>
                <a:gd name="T7" fmla="*/ 278762 h 21600"/>
                <a:gd name="T8" fmla="*/ 3341685 w 21600"/>
                <a:gd name="T9" fmla="*/ 521954 h 21600"/>
                <a:gd name="T10" fmla="*/ 3410139 w 21600"/>
                <a:gd name="T11" fmla="*/ 0 h 21600"/>
                <a:gd name="T12" fmla="*/ 3649031 w 21600"/>
                <a:gd name="T13" fmla="*/ 292802 h 21600"/>
                <a:gd name="T14" fmla="*/ 3643967 w 21600"/>
                <a:gd name="T15" fmla="*/ 0 h 21600"/>
                <a:gd name="T16" fmla="*/ 1739122 w 21600"/>
                <a:gd name="T17" fmla="*/ 0 h 21600"/>
                <a:gd name="T18" fmla="*/ 1710832 w 21600"/>
                <a:gd name="T19" fmla="*/ 521954 h 21600"/>
                <a:gd name="T20" fmla="*/ 1432824 w 21600"/>
                <a:gd name="T21" fmla="*/ 222821 h 21600"/>
                <a:gd name="T22" fmla="*/ 1436841 w 21600"/>
                <a:gd name="T23" fmla="*/ 521954 h 21600"/>
                <a:gd name="T24" fmla="*/ 1331016 w 21600"/>
                <a:gd name="T25" fmla="*/ 0 h 21600"/>
                <a:gd name="T26" fmla="*/ 1478402 w 21600"/>
                <a:gd name="T27" fmla="*/ 42965 h 21600"/>
                <a:gd name="T28" fmla="*/ 1633298 w 21600"/>
                <a:gd name="T29" fmla="*/ 236257 h 21600"/>
                <a:gd name="T30" fmla="*/ 1739122 w 21600"/>
                <a:gd name="T31" fmla="*/ 0 h 21600"/>
                <a:gd name="T32" fmla="*/ 429585 w 21600"/>
                <a:gd name="T33" fmla="*/ 0 h 21600"/>
                <a:gd name="T34" fmla="*/ 288137 w 21600"/>
                <a:gd name="T35" fmla="*/ 200034 h 21600"/>
                <a:gd name="T36" fmla="*/ 164325 w 21600"/>
                <a:gd name="T37" fmla="*/ 0 h 21600"/>
                <a:gd name="T38" fmla="*/ 0 w 21600"/>
                <a:gd name="T39" fmla="*/ 20516 h 21600"/>
                <a:gd name="T40" fmla="*/ 22352 w 21600"/>
                <a:gd name="T41" fmla="*/ 521954 h 21600"/>
                <a:gd name="T42" fmla="*/ 164325 w 21600"/>
                <a:gd name="T43" fmla="*/ 295484 h 21600"/>
                <a:gd name="T44" fmla="*/ 288137 w 21600"/>
                <a:gd name="T45" fmla="*/ 521954 h 21600"/>
                <a:gd name="T46" fmla="*/ 429585 w 21600"/>
                <a:gd name="T47" fmla="*/ 0 h 21600"/>
                <a:gd name="T48" fmla="*/ 887984 w 21600"/>
                <a:gd name="T49" fmla="*/ 0 h 21600"/>
                <a:gd name="T50" fmla="*/ 572606 w 21600"/>
                <a:gd name="T51" fmla="*/ 475268 h 21600"/>
                <a:gd name="T52" fmla="*/ 887984 w 21600"/>
                <a:gd name="T53" fmla="*/ 521954 h 21600"/>
                <a:gd name="T54" fmla="*/ 916274 w 21600"/>
                <a:gd name="T55" fmla="*/ 426504 h 21600"/>
                <a:gd name="T56" fmla="*/ 714055 w 21600"/>
                <a:gd name="T57" fmla="*/ 405239 h 21600"/>
                <a:gd name="T58" fmla="*/ 875237 w 21600"/>
                <a:gd name="T59" fmla="*/ 295436 h 21600"/>
                <a:gd name="T60" fmla="*/ 714055 w 21600"/>
                <a:gd name="T61" fmla="*/ 200034 h 21600"/>
                <a:gd name="T62" fmla="*/ 916274 w 21600"/>
                <a:gd name="T63" fmla="*/ 95402 h 21600"/>
                <a:gd name="T64" fmla="*/ 887984 w 21600"/>
                <a:gd name="T65" fmla="*/ 0 h 21600"/>
                <a:gd name="T66" fmla="*/ 1186599 w 21600"/>
                <a:gd name="T67" fmla="*/ 0 h 21600"/>
                <a:gd name="T68" fmla="*/ 1045150 w 21600"/>
                <a:gd name="T69" fmla="*/ 493899 h 21600"/>
                <a:gd name="T70" fmla="*/ 1186599 w 21600"/>
                <a:gd name="T71" fmla="*/ 521954 h 21600"/>
                <a:gd name="T72" fmla="*/ 1186599 w 21600"/>
                <a:gd name="T73" fmla="*/ 0 h 21600"/>
                <a:gd name="T74" fmla="*/ 2878047 w 21600"/>
                <a:gd name="T75" fmla="*/ 0 h 21600"/>
                <a:gd name="T76" fmla="*/ 2931134 w 21600"/>
                <a:gd name="T77" fmla="*/ 521954 h 21600"/>
                <a:gd name="T78" fmla="*/ 3221716 w 21600"/>
                <a:gd name="T79" fmla="*/ 493851 h 21600"/>
                <a:gd name="T80" fmla="*/ 3040801 w 21600"/>
                <a:gd name="T81" fmla="*/ 426504 h 21600"/>
                <a:gd name="T82" fmla="*/ 3019496 w 21600"/>
                <a:gd name="T83" fmla="*/ 295436 h 21600"/>
                <a:gd name="T84" fmla="*/ 3180853 w 21600"/>
                <a:gd name="T85" fmla="*/ 200034 h 21600"/>
                <a:gd name="T86" fmla="*/ 3019496 w 21600"/>
                <a:gd name="T87" fmla="*/ 95402 h 21600"/>
                <a:gd name="T88" fmla="*/ 3221716 w 21600"/>
                <a:gd name="T89" fmla="*/ 28128 h 21600"/>
                <a:gd name="T90" fmla="*/ 3193426 w 21600"/>
                <a:gd name="T91" fmla="*/ 0 h 21600"/>
                <a:gd name="T92" fmla="*/ 1881968 w 21600"/>
                <a:gd name="T93" fmla="*/ 0 h 21600"/>
                <a:gd name="T94" fmla="*/ 1935230 w 21600"/>
                <a:gd name="T95" fmla="*/ 521954 h 21600"/>
                <a:gd name="T96" fmla="*/ 2225636 w 21600"/>
                <a:gd name="T97" fmla="*/ 493851 h 21600"/>
                <a:gd name="T98" fmla="*/ 2044722 w 21600"/>
                <a:gd name="T99" fmla="*/ 426504 h 21600"/>
                <a:gd name="T100" fmla="*/ 2023592 w 21600"/>
                <a:gd name="T101" fmla="*/ 295436 h 21600"/>
                <a:gd name="T102" fmla="*/ 2184773 w 21600"/>
                <a:gd name="T103" fmla="*/ 200034 h 21600"/>
                <a:gd name="T104" fmla="*/ 2023592 w 21600"/>
                <a:gd name="T105" fmla="*/ 95402 h 21600"/>
                <a:gd name="T106" fmla="*/ 2225636 w 21600"/>
                <a:gd name="T107" fmla="*/ 28128 h 21600"/>
                <a:gd name="T108" fmla="*/ 2197347 w 21600"/>
                <a:gd name="T109" fmla="*/ 0 h 21600"/>
                <a:gd name="T110" fmla="*/ 2694164 w 21600"/>
                <a:gd name="T111" fmla="*/ 0 h 21600"/>
                <a:gd name="T112" fmla="*/ 2487055 w 21600"/>
                <a:gd name="T113" fmla="*/ 193316 h 21600"/>
                <a:gd name="T114" fmla="*/ 2345431 w 21600"/>
                <a:gd name="T115" fmla="*/ 0 h 21600"/>
                <a:gd name="T116" fmla="*/ 2373721 w 21600"/>
                <a:gd name="T117" fmla="*/ 521954 h 21600"/>
                <a:gd name="T118" fmla="*/ 2487055 w 21600"/>
                <a:gd name="T119" fmla="*/ 285262 h 21600"/>
                <a:gd name="T120" fmla="*/ 2691370 w 21600"/>
                <a:gd name="T121" fmla="*/ 521954 h 21600"/>
                <a:gd name="T122" fmla="*/ 2608945 w 21600"/>
                <a:gd name="T123" fmla="*/ 213953 h 21600"/>
                <a:gd name="T124" fmla="*/ 2796147 w 21600"/>
                <a:gd name="T125" fmla="*/ 0 h 216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00" h="21600">
                  <a:moveTo>
                    <a:pt x="21600" y="0"/>
                  </a:moveTo>
                  <a:lnTo>
                    <a:pt x="21600" y="849"/>
                  </a:lnTo>
                  <a:cubicBezTo>
                    <a:pt x="21600" y="849"/>
                    <a:pt x="21471" y="1216"/>
                    <a:pt x="21471" y="2297"/>
                  </a:cubicBezTo>
                  <a:lnTo>
                    <a:pt x="21472" y="20439"/>
                  </a:lnTo>
                  <a:cubicBezTo>
                    <a:pt x="21472" y="21077"/>
                    <a:pt x="21400" y="21600"/>
                    <a:pt x="21311" y="21600"/>
                  </a:cubicBezTo>
                  <a:lnTo>
                    <a:pt x="20813" y="21600"/>
                  </a:lnTo>
                  <a:lnTo>
                    <a:pt x="19719" y="9221"/>
                  </a:lnTo>
                  <a:cubicBezTo>
                    <a:pt x="19719" y="9221"/>
                    <a:pt x="19742" y="10247"/>
                    <a:pt x="19742" y="11536"/>
                  </a:cubicBezTo>
                  <a:cubicBezTo>
                    <a:pt x="19742" y="12823"/>
                    <a:pt x="19742" y="21600"/>
                    <a:pt x="19742" y="21600"/>
                  </a:cubicBezTo>
                  <a:lnTo>
                    <a:pt x="19136" y="21600"/>
                  </a:lnTo>
                  <a:lnTo>
                    <a:pt x="19136" y="0"/>
                  </a:lnTo>
                  <a:cubicBezTo>
                    <a:pt x="19136" y="0"/>
                    <a:pt x="19231" y="0"/>
                    <a:pt x="19528" y="0"/>
                  </a:cubicBezTo>
                  <a:cubicBezTo>
                    <a:pt x="19729" y="0"/>
                    <a:pt x="19875" y="593"/>
                    <a:pt x="19980" y="1778"/>
                  </a:cubicBezTo>
                  <a:cubicBezTo>
                    <a:pt x="20069" y="2782"/>
                    <a:pt x="20896" y="12117"/>
                    <a:pt x="20896" y="12117"/>
                  </a:cubicBezTo>
                  <a:cubicBezTo>
                    <a:pt x="20896" y="12117"/>
                    <a:pt x="20867" y="11481"/>
                    <a:pt x="20867" y="9777"/>
                  </a:cubicBezTo>
                  <a:cubicBezTo>
                    <a:pt x="20867" y="8070"/>
                    <a:pt x="20867" y="0"/>
                    <a:pt x="20867" y="0"/>
                  </a:cubicBezTo>
                  <a:cubicBezTo>
                    <a:pt x="20867" y="0"/>
                    <a:pt x="21600" y="0"/>
                    <a:pt x="21600" y="0"/>
                  </a:cubicBezTo>
                  <a:close/>
                  <a:moveTo>
                    <a:pt x="9959" y="0"/>
                  </a:moveTo>
                  <a:lnTo>
                    <a:pt x="9959" y="20439"/>
                  </a:lnTo>
                  <a:cubicBezTo>
                    <a:pt x="9959" y="21077"/>
                    <a:pt x="9885" y="21600"/>
                    <a:pt x="9797" y="21600"/>
                  </a:cubicBezTo>
                  <a:lnTo>
                    <a:pt x="9299" y="21600"/>
                  </a:lnTo>
                  <a:lnTo>
                    <a:pt x="8205" y="9221"/>
                  </a:lnTo>
                  <a:cubicBezTo>
                    <a:pt x="8205" y="9221"/>
                    <a:pt x="8228" y="10247"/>
                    <a:pt x="8228" y="11536"/>
                  </a:cubicBezTo>
                  <a:cubicBezTo>
                    <a:pt x="8228" y="12823"/>
                    <a:pt x="8228" y="21600"/>
                    <a:pt x="8228" y="21600"/>
                  </a:cubicBezTo>
                  <a:lnTo>
                    <a:pt x="7622" y="21600"/>
                  </a:lnTo>
                  <a:lnTo>
                    <a:pt x="7622" y="0"/>
                  </a:lnTo>
                  <a:cubicBezTo>
                    <a:pt x="7622" y="0"/>
                    <a:pt x="7717" y="0"/>
                    <a:pt x="8014" y="0"/>
                  </a:cubicBezTo>
                  <a:cubicBezTo>
                    <a:pt x="8215" y="0"/>
                    <a:pt x="8361" y="593"/>
                    <a:pt x="8466" y="1778"/>
                  </a:cubicBezTo>
                  <a:cubicBezTo>
                    <a:pt x="8555" y="2782"/>
                    <a:pt x="9382" y="12117"/>
                    <a:pt x="9382" y="12117"/>
                  </a:cubicBezTo>
                  <a:cubicBezTo>
                    <a:pt x="9382" y="12117"/>
                    <a:pt x="9353" y="11481"/>
                    <a:pt x="9353" y="9777"/>
                  </a:cubicBezTo>
                  <a:cubicBezTo>
                    <a:pt x="9353" y="8070"/>
                    <a:pt x="9353" y="0"/>
                    <a:pt x="9353" y="0"/>
                  </a:cubicBezTo>
                  <a:lnTo>
                    <a:pt x="9959" y="0"/>
                  </a:lnTo>
                  <a:cubicBezTo>
                    <a:pt x="9959" y="0"/>
                    <a:pt x="9959" y="0"/>
                    <a:pt x="9959" y="0"/>
                  </a:cubicBezTo>
                  <a:close/>
                  <a:moveTo>
                    <a:pt x="2460" y="0"/>
                  </a:moveTo>
                  <a:lnTo>
                    <a:pt x="1650" y="0"/>
                  </a:lnTo>
                  <a:lnTo>
                    <a:pt x="1650" y="8278"/>
                  </a:lnTo>
                  <a:lnTo>
                    <a:pt x="941" y="8278"/>
                  </a:lnTo>
                  <a:lnTo>
                    <a:pt x="941" y="0"/>
                  </a:lnTo>
                  <a:lnTo>
                    <a:pt x="0" y="0"/>
                  </a:lnTo>
                  <a:lnTo>
                    <a:pt x="0" y="849"/>
                  </a:lnTo>
                  <a:cubicBezTo>
                    <a:pt x="0" y="849"/>
                    <a:pt x="128" y="1196"/>
                    <a:pt x="128" y="2297"/>
                  </a:cubicBezTo>
                  <a:lnTo>
                    <a:pt x="128" y="21600"/>
                  </a:lnTo>
                  <a:lnTo>
                    <a:pt x="941" y="21600"/>
                  </a:lnTo>
                  <a:lnTo>
                    <a:pt x="941" y="12228"/>
                  </a:lnTo>
                  <a:lnTo>
                    <a:pt x="1650" y="12228"/>
                  </a:lnTo>
                  <a:lnTo>
                    <a:pt x="1650" y="21600"/>
                  </a:lnTo>
                  <a:lnTo>
                    <a:pt x="2460" y="21600"/>
                  </a:lnTo>
                  <a:lnTo>
                    <a:pt x="2460" y="0"/>
                  </a:lnTo>
                  <a:cubicBezTo>
                    <a:pt x="2460" y="0"/>
                    <a:pt x="2460" y="0"/>
                    <a:pt x="2460" y="0"/>
                  </a:cubicBezTo>
                  <a:close/>
                  <a:moveTo>
                    <a:pt x="5085" y="0"/>
                  </a:moveTo>
                  <a:cubicBezTo>
                    <a:pt x="5085" y="0"/>
                    <a:pt x="3326" y="0"/>
                    <a:pt x="3279" y="0"/>
                  </a:cubicBezTo>
                  <a:lnTo>
                    <a:pt x="3279" y="19668"/>
                  </a:lnTo>
                  <a:cubicBezTo>
                    <a:pt x="3279" y="20790"/>
                    <a:pt x="3428" y="21599"/>
                    <a:pt x="3583" y="21600"/>
                  </a:cubicBezTo>
                  <a:lnTo>
                    <a:pt x="5085" y="21600"/>
                  </a:lnTo>
                  <a:cubicBezTo>
                    <a:pt x="5173" y="21600"/>
                    <a:pt x="5247" y="21076"/>
                    <a:pt x="5247" y="20437"/>
                  </a:cubicBezTo>
                  <a:lnTo>
                    <a:pt x="5247" y="17650"/>
                  </a:lnTo>
                  <a:lnTo>
                    <a:pt x="4211" y="17650"/>
                  </a:lnTo>
                  <a:cubicBezTo>
                    <a:pt x="4144" y="17650"/>
                    <a:pt x="4089" y="17253"/>
                    <a:pt x="4089" y="16770"/>
                  </a:cubicBezTo>
                  <a:lnTo>
                    <a:pt x="4089" y="12226"/>
                  </a:lnTo>
                  <a:lnTo>
                    <a:pt x="5012" y="12226"/>
                  </a:lnTo>
                  <a:lnTo>
                    <a:pt x="5012" y="8278"/>
                  </a:lnTo>
                  <a:lnTo>
                    <a:pt x="4089" y="8278"/>
                  </a:lnTo>
                  <a:lnTo>
                    <a:pt x="4089" y="3948"/>
                  </a:lnTo>
                  <a:lnTo>
                    <a:pt x="5247" y="3948"/>
                  </a:lnTo>
                  <a:lnTo>
                    <a:pt x="5247" y="1164"/>
                  </a:lnTo>
                  <a:cubicBezTo>
                    <a:pt x="5247" y="523"/>
                    <a:pt x="5173" y="0"/>
                    <a:pt x="5085" y="0"/>
                  </a:cubicBezTo>
                  <a:cubicBezTo>
                    <a:pt x="5085" y="0"/>
                    <a:pt x="5085" y="0"/>
                    <a:pt x="5085" y="0"/>
                  </a:cubicBezTo>
                  <a:close/>
                  <a:moveTo>
                    <a:pt x="6795" y="0"/>
                  </a:moveTo>
                  <a:lnTo>
                    <a:pt x="5985" y="0"/>
                  </a:lnTo>
                  <a:lnTo>
                    <a:pt x="5985" y="20439"/>
                  </a:lnTo>
                  <a:cubicBezTo>
                    <a:pt x="5985" y="21077"/>
                    <a:pt x="6058" y="21600"/>
                    <a:pt x="6147" y="21600"/>
                  </a:cubicBezTo>
                  <a:lnTo>
                    <a:pt x="6795" y="21600"/>
                  </a:lnTo>
                  <a:lnTo>
                    <a:pt x="6795" y="0"/>
                  </a:lnTo>
                  <a:cubicBezTo>
                    <a:pt x="6795" y="0"/>
                    <a:pt x="6795" y="0"/>
                    <a:pt x="6795" y="0"/>
                  </a:cubicBezTo>
                  <a:close/>
                  <a:moveTo>
                    <a:pt x="18287" y="0"/>
                  </a:moveTo>
                  <a:cubicBezTo>
                    <a:pt x="18287" y="0"/>
                    <a:pt x="16529" y="0"/>
                    <a:pt x="16481" y="0"/>
                  </a:cubicBezTo>
                  <a:lnTo>
                    <a:pt x="16481" y="19668"/>
                  </a:lnTo>
                  <a:cubicBezTo>
                    <a:pt x="16481" y="20745"/>
                    <a:pt x="16629" y="21599"/>
                    <a:pt x="16785" y="21600"/>
                  </a:cubicBezTo>
                  <a:lnTo>
                    <a:pt x="18287" y="21600"/>
                  </a:lnTo>
                  <a:cubicBezTo>
                    <a:pt x="18376" y="21600"/>
                    <a:pt x="18449" y="21076"/>
                    <a:pt x="18449" y="20437"/>
                  </a:cubicBezTo>
                  <a:lnTo>
                    <a:pt x="18449" y="17650"/>
                  </a:lnTo>
                  <a:lnTo>
                    <a:pt x="17413" y="17650"/>
                  </a:lnTo>
                  <a:cubicBezTo>
                    <a:pt x="17346" y="17650"/>
                    <a:pt x="17291" y="17253"/>
                    <a:pt x="17291" y="16770"/>
                  </a:cubicBezTo>
                  <a:lnTo>
                    <a:pt x="17291" y="12226"/>
                  </a:lnTo>
                  <a:lnTo>
                    <a:pt x="18215" y="12226"/>
                  </a:lnTo>
                  <a:lnTo>
                    <a:pt x="18215" y="8278"/>
                  </a:lnTo>
                  <a:lnTo>
                    <a:pt x="17291" y="8278"/>
                  </a:lnTo>
                  <a:lnTo>
                    <a:pt x="17291" y="3948"/>
                  </a:lnTo>
                  <a:lnTo>
                    <a:pt x="18449" y="3948"/>
                  </a:lnTo>
                  <a:lnTo>
                    <a:pt x="18449" y="1164"/>
                  </a:lnTo>
                  <a:cubicBezTo>
                    <a:pt x="18449" y="523"/>
                    <a:pt x="18376" y="0"/>
                    <a:pt x="18287" y="0"/>
                  </a:cubicBezTo>
                  <a:cubicBezTo>
                    <a:pt x="18287" y="0"/>
                    <a:pt x="18287" y="0"/>
                    <a:pt x="18287" y="0"/>
                  </a:cubicBezTo>
                  <a:close/>
                  <a:moveTo>
                    <a:pt x="12583" y="0"/>
                  </a:moveTo>
                  <a:cubicBezTo>
                    <a:pt x="12583" y="0"/>
                    <a:pt x="10825" y="0"/>
                    <a:pt x="10777" y="0"/>
                  </a:cubicBezTo>
                  <a:lnTo>
                    <a:pt x="10777" y="19668"/>
                  </a:lnTo>
                  <a:cubicBezTo>
                    <a:pt x="10777" y="20745"/>
                    <a:pt x="10926" y="21599"/>
                    <a:pt x="11082" y="21600"/>
                  </a:cubicBezTo>
                  <a:lnTo>
                    <a:pt x="12583" y="21600"/>
                  </a:lnTo>
                  <a:cubicBezTo>
                    <a:pt x="12672" y="21600"/>
                    <a:pt x="12745" y="21076"/>
                    <a:pt x="12745" y="20437"/>
                  </a:cubicBezTo>
                  <a:lnTo>
                    <a:pt x="12745" y="17650"/>
                  </a:lnTo>
                  <a:lnTo>
                    <a:pt x="11709" y="17650"/>
                  </a:lnTo>
                  <a:cubicBezTo>
                    <a:pt x="11642" y="17650"/>
                    <a:pt x="11588" y="17253"/>
                    <a:pt x="11588" y="16770"/>
                  </a:cubicBezTo>
                  <a:lnTo>
                    <a:pt x="11588" y="12226"/>
                  </a:lnTo>
                  <a:lnTo>
                    <a:pt x="12511" y="12226"/>
                  </a:lnTo>
                  <a:lnTo>
                    <a:pt x="12511" y="8278"/>
                  </a:lnTo>
                  <a:lnTo>
                    <a:pt x="11588" y="8278"/>
                  </a:lnTo>
                  <a:lnTo>
                    <a:pt x="11588" y="3948"/>
                  </a:lnTo>
                  <a:lnTo>
                    <a:pt x="12745" y="3948"/>
                  </a:lnTo>
                  <a:lnTo>
                    <a:pt x="12745" y="1164"/>
                  </a:lnTo>
                  <a:cubicBezTo>
                    <a:pt x="12745" y="523"/>
                    <a:pt x="12672" y="0"/>
                    <a:pt x="12583" y="0"/>
                  </a:cubicBezTo>
                  <a:cubicBezTo>
                    <a:pt x="12583" y="0"/>
                    <a:pt x="12583" y="0"/>
                    <a:pt x="12583" y="0"/>
                  </a:cubicBezTo>
                  <a:close/>
                  <a:moveTo>
                    <a:pt x="16012" y="0"/>
                  </a:moveTo>
                  <a:cubicBezTo>
                    <a:pt x="16012" y="0"/>
                    <a:pt x="15568" y="0"/>
                    <a:pt x="15428" y="0"/>
                  </a:cubicBezTo>
                  <a:cubicBezTo>
                    <a:pt x="15287" y="0"/>
                    <a:pt x="15179" y="254"/>
                    <a:pt x="15067" y="1177"/>
                  </a:cubicBezTo>
                  <a:cubicBezTo>
                    <a:pt x="14956" y="2100"/>
                    <a:pt x="14242" y="8000"/>
                    <a:pt x="14242" y="8000"/>
                  </a:cubicBezTo>
                  <a:lnTo>
                    <a:pt x="14242" y="0"/>
                  </a:lnTo>
                  <a:lnTo>
                    <a:pt x="13431" y="0"/>
                  </a:lnTo>
                  <a:lnTo>
                    <a:pt x="13431" y="20439"/>
                  </a:lnTo>
                  <a:cubicBezTo>
                    <a:pt x="13431" y="21078"/>
                    <a:pt x="13504" y="21600"/>
                    <a:pt x="13593" y="21600"/>
                  </a:cubicBezTo>
                  <a:lnTo>
                    <a:pt x="14242" y="21600"/>
                  </a:lnTo>
                  <a:lnTo>
                    <a:pt x="14242" y="11805"/>
                  </a:lnTo>
                  <a:cubicBezTo>
                    <a:pt x="14242" y="11805"/>
                    <a:pt x="14849" y="18618"/>
                    <a:pt x="14956" y="19813"/>
                  </a:cubicBezTo>
                  <a:cubicBezTo>
                    <a:pt x="15063" y="21010"/>
                    <a:pt x="15168" y="21600"/>
                    <a:pt x="15412" y="21600"/>
                  </a:cubicBezTo>
                  <a:cubicBezTo>
                    <a:pt x="15655" y="21600"/>
                    <a:pt x="16077" y="21600"/>
                    <a:pt x="16077" y="21600"/>
                  </a:cubicBezTo>
                  <a:lnTo>
                    <a:pt x="14940" y="8854"/>
                  </a:lnTo>
                  <a:lnTo>
                    <a:pt x="16012" y="0"/>
                  </a:lnTo>
                  <a:cubicBezTo>
                    <a:pt x="16012" y="0"/>
                    <a:pt x="16012" y="0"/>
                    <a:pt x="16012" y="0"/>
                  </a:cubicBezTo>
                  <a:close/>
                  <a:moveTo>
                    <a:pt x="16012" y="0"/>
                  </a:moveTo>
                </a:path>
              </a:pathLst>
            </a:custGeom>
            <a:solidFill>
              <a:srgbClr val="005F00"/>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endParaRPr lang="en-US" sz="1798"/>
            </a:p>
          </p:txBody>
        </p:sp>
        <p:sp>
          <p:nvSpPr>
            <p:cNvPr id="11" name="AutoShape 556"/>
            <p:cNvSpPr>
              <a:spLocks/>
            </p:cNvSpPr>
            <p:nvPr/>
          </p:nvSpPr>
          <p:spPr bwMode="auto">
            <a:xfrm>
              <a:off x="720763" y="6358427"/>
              <a:ext cx="334495" cy="316707"/>
            </a:xfrm>
            <a:custGeom>
              <a:avLst/>
              <a:gdLst>
                <a:gd name="T0" fmla="*/ 138299 w 21386"/>
                <a:gd name="T1" fmla="*/ 631529 h 21414"/>
                <a:gd name="T2" fmla="*/ 124647 w 21386"/>
                <a:gd name="T3" fmla="*/ 621828 h 21414"/>
                <a:gd name="T4" fmla="*/ 199467 w 21386"/>
                <a:gd name="T5" fmla="*/ 392687 h 21414"/>
                <a:gd name="T6" fmla="*/ 3718 w 21386"/>
                <a:gd name="T7" fmla="*/ 251085 h 21414"/>
                <a:gd name="T8" fmla="*/ 8903 w 21386"/>
                <a:gd name="T9" fmla="*/ 235234 h 21414"/>
                <a:gd name="T10" fmla="*/ 250888 w 21386"/>
                <a:gd name="T11" fmla="*/ 235234 h 21414"/>
                <a:gd name="T12" fmla="*/ 325614 w 21386"/>
                <a:gd name="T13" fmla="*/ 6181 h 21414"/>
                <a:gd name="T14" fmla="*/ 342421 w 21386"/>
                <a:gd name="T15" fmla="*/ 6211 h 21414"/>
                <a:gd name="T16" fmla="*/ 417210 w 21386"/>
                <a:gd name="T17" fmla="*/ 235234 h 21414"/>
                <a:gd name="T18" fmla="*/ 659163 w 21386"/>
                <a:gd name="T19" fmla="*/ 235234 h 21414"/>
                <a:gd name="T20" fmla="*/ 664349 w 21386"/>
                <a:gd name="T21" fmla="*/ 251085 h 21414"/>
                <a:gd name="T22" fmla="*/ 547574 w 21386"/>
                <a:gd name="T23" fmla="*/ 335549 h 21414"/>
                <a:gd name="T24" fmla="*/ 409431 w 21386"/>
                <a:gd name="T25" fmla="*/ 335549 h 21414"/>
                <a:gd name="T26" fmla="*/ 366726 w 21386"/>
                <a:gd name="T27" fmla="*/ 204861 h 21414"/>
                <a:gd name="T28" fmla="*/ 324083 w 21386"/>
                <a:gd name="T29" fmla="*/ 335549 h 21414"/>
                <a:gd name="T30" fmla="*/ 185878 w 21386"/>
                <a:gd name="T31" fmla="*/ 335549 h 21414"/>
                <a:gd name="T32" fmla="*/ 297686 w 21386"/>
                <a:gd name="T33" fmla="*/ 416346 h 21414"/>
                <a:gd name="T34" fmla="*/ 254981 w 21386"/>
                <a:gd name="T35" fmla="*/ 547094 h 21414"/>
                <a:gd name="T36" fmla="*/ 138299 w 21386"/>
                <a:gd name="T37" fmla="*/ 631529 h 21414"/>
                <a:gd name="T38" fmla="*/ 138299 w 21386"/>
                <a:gd name="T39" fmla="*/ 631529 h 214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386" h="21414">
                  <a:moveTo>
                    <a:pt x="4427" y="21354"/>
                  </a:moveTo>
                  <a:cubicBezTo>
                    <a:pt x="4199" y="21528"/>
                    <a:pt x="3903" y="21301"/>
                    <a:pt x="3990" y="21026"/>
                  </a:cubicBezTo>
                  <a:cubicBezTo>
                    <a:pt x="4114" y="20634"/>
                    <a:pt x="6385" y="13278"/>
                    <a:pt x="6385" y="13278"/>
                  </a:cubicBezTo>
                  <a:lnTo>
                    <a:pt x="119" y="8490"/>
                  </a:lnTo>
                  <a:cubicBezTo>
                    <a:pt x="-107" y="8316"/>
                    <a:pt x="10" y="7952"/>
                    <a:pt x="285" y="7954"/>
                  </a:cubicBezTo>
                  <a:cubicBezTo>
                    <a:pt x="679" y="7956"/>
                    <a:pt x="8031" y="7954"/>
                    <a:pt x="8031" y="7954"/>
                  </a:cubicBezTo>
                  <a:cubicBezTo>
                    <a:pt x="8031" y="7954"/>
                    <a:pt x="10304" y="603"/>
                    <a:pt x="10423" y="209"/>
                  </a:cubicBezTo>
                  <a:cubicBezTo>
                    <a:pt x="10507" y="-67"/>
                    <a:pt x="10877" y="-72"/>
                    <a:pt x="10961" y="210"/>
                  </a:cubicBezTo>
                  <a:cubicBezTo>
                    <a:pt x="11081" y="604"/>
                    <a:pt x="13355" y="7954"/>
                    <a:pt x="13355" y="7954"/>
                  </a:cubicBezTo>
                  <a:cubicBezTo>
                    <a:pt x="13355" y="7954"/>
                    <a:pt x="20707" y="7956"/>
                    <a:pt x="21100" y="7954"/>
                  </a:cubicBezTo>
                  <a:cubicBezTo>
                    <a:pt x="21376" y="7952"/>
                    <a:pt x="21493" y="8316"/>
                    <a:pt x="21266" y="8490"/>
                  </a:cubicBezTo>
                  <a:lnTo>
                    <a:pt x="17528" y="11346"/>
                  </a:lnTo>
                  <a:lnTo>
                    <a:pt x="13106" y="11346"/>
                  </a:lnTo>
                  <a:lnTo>
                    <a:pt x="11739" y="6927"/>
                  </a:lnTo>
                  <a:lnTo>
                    <a:pt x="10374" y="11346"/>
                  </a:lnTo>
                  <a:lnTo>
                    <a:pt x="5950" y="11346"/>
                  </a:lnTo>
                  <a:lnTo>
                    <a:pt x="9529" y="14078"/>
                  </a:lnTo>
                  <a:lnTo>
                    <a:pt x="8162" y="18499"/>
                  </a:lnTo>
                  <a:cubicBezTo>
                    <a:pt x="8162" y="18499"/>
                    <a:pt x="4654" y="21181"/>
                    <a:pt x="4427" y="21354"/>
                  </a:cubicBezTo>
                  <a:close/>
                  <a:moveTo>
                    <a:pt x="4427" y="21354"/>
                  </a:moveTo>
                </a:path>
              </a:pathLst>
            </a:custGeom>
            <a:solidFill>
              <a:srgbClr val="E30613"/>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endParaRPr lang="en-US" sz="1798"/>
            </a:p>
          </p:txBody>
        </p:sp>
      </p:gr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74963" y="6205244"/>
            <a:ext cx="1064448" cy="628571"/>
          </a:xfrm>
          <a:prstGeom prst="rect">
            <a:avLst/>
          </a:prstGeom>
        </p:spPr>
      </p:pic>
    </p:spTree>
    <p:extLst>
      <p:ext uri="{BB962C8B-B14F-4D97-AF65-F5344CB8AC3E}">
        <p14:creationId xmlns:p14="http://schemas.microsoft.com/office/powerpoint/2010/main" val="1294493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Empty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728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ackground Picture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tx2">
              <a:lumMod val="7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9928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_Background Picture Layout 1st color">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78000">
                <a:schemeClr val="accent1">
                  <a:lumMod val="75000"/>
                  <a:alpha val="89000"/>
                </a:schemeClr>
              </a:gs>
              <a:gs pos="0">
                <a:schemeClr val="accent1">
                  <a:alpha val="81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838200" y="179706"/>
            <a:ext cx="10515600" cy="859789"/>
          </a:xfrm>
        </p:spPr>
        <p:txBody>
          <a:bodyPr>
            <a:normAutofit/>
          </a:bodyPr>
          <a:lstStyle>
            <a:lvl1pPr algn="ctr">
              <a:defRPr sz="4000" b="1">
                <a:solidFill>
                  <a:schemeClr val="bg2"/>
                </a:solidFill>
              </a:defRPr>
            </a:lvl1pPr>
          </a:lstStyle>
          <a:p>
            <a:r>
              <a:rPr lang="en-US"/>
              <a:t>Click to edit Master title style</a:t>
            </a:r>
          </a:p>
        </p:txBody>
      </p:sp>
      <p:cxnSp>
        <p:nvCxnSpPr>
          <p:cNvPr id="8" name="Straight Connector 7"/>
          <p:cNvCxnSpPr/>
          <p:nvPr userDrawn="1"/>
        </p:nvCxnSpPr>
        <p:spPr>
          <a:xfrm rot="16200000">
            <a:off x="6096000" y="678055"/>
            <a:ext cx="0" cy="540000"/>
          </a:xfrm>
          <a:prstGeom prst="line">
            <a:avLst/>
          </a:prstGeom>
          <a:ln w="25400">
            <a:solidFill>
              <a:schemeClr val="bg2"/>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57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_Background Picture Layout 2nd color">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78000">
                <a:schemeClr val="accent2">
                  <a:lumMod val="75000"/>
                  <a:alpha val="89000"/>
                </a:schemeClr>
              </a:gs>
              <a:gs pos="0">
                <a:schemeClr val="accent2">
                  <a:alpha val="81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838200" y="179706"/>
            <a:ext cx="10515600" cy="859789"/>
          </a:xfrm>
        </p:spPr>
        <p:txBody>
          <a:bodyPr>
            <a:normAutofit/>
          </a:bodyPr>
          <a:lstStyle>
            <a:lvl1pPr algn="ctr">
              <a:defRPr sz="4000" b="1">
                <a:solidFill>
                  <a:schemeClr val="bg2"/>
                </a:solidFill>
              </a:defRPr>
            </a:lvl1pPr>
          </a:lstStyle>
          <a:p>
            <a:r>
              <a:rPr lang="en-US"/>
              <a:t>Click to edit Master title style</a:t>
            </a:r>
          </a:p>
        </p:txBody>
      </p:sp>
      <p:cxnSp>
        <p:nvCxnSpPr>
          <p:cNvPr id="5" name="Straight Connector 4"/>
          <p:cNvCxnSpPr/>
          <p:nvPr userDrawn="1"/>
        </p:nvCxnSpPr>
        <p:spPr>
          <a:xfrm rot="16200000">
            <a:off x="6096000" y="678055"/>
            <a:ext cx="0" cy="540000"/>
          </a:xfrm>
          <a:prstGeom prst="line">
            <a:avLst/>
          </a:prstGeom>
          <a:ln w="25400">
            <a:solidFill>
              <a:schemeClr val="bg2"/>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653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_Background Picture Layout 3rd color">
    <p:bg>
      <p:bgPr>
        <a:solidFill>
          <a:schemeClr val="accent3">
            <a:lumMod val="7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78000">
                <a:schemeClr val="accent3">
                  <a:lumMod val="75000"/>
                  <a:alpha val="89000"/>
                </a:schemeClr>
              </a:gs>
              <a:gs pos="0">
                <a:schemeClr val="accent3">
                  <a:alpha val="81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838200" y="179706"/>
            <a:ext cx="10515600" cy="859789"/>
          </a:xfrm>
        </p:spPr>
        <p:txBody>
          <a:bodyPr>
            <a:normAutofit/>
          </a:bodyPr>
          <a:lstStyle>
            <a:lvl1pPr algn="ctr">
              <a:defRPr sz="4000" b="1">
                <a:solidFill>
                  <a:schemeClr val="bg2"/>
                </a:solidFill>
              </a:defRPr>
            </a:lvl1pPr>
          </a:lstStyle>
          <a:p>
            <a:r>
              <a:rPr lang="en-US"/>
              <a:t>Click to edit Master title style</a:t>
            </a:r>
          </a:p>
        </p:txBody>
      </p:sp>
      <p:cxnSp>
        <p:nvCxnSpPr>
          <p:cNvPr id="5" name="Straight Connector 4"/>
          <p:cNvCxnSpPr/>
          <p:nvPr userDrawn="1"/>
        </p:nvCxnSpPr>
        <p:spPr>
          <a:xfrm rot="16200000">
            <a:off x="6096000" y="678055"/>
            <a:ext cx="0" cy="540000"/>
          </a:xfrm>
          <a:prstGeom prst="line">
            <a:avLst/>
          </a:prstGeom>
          <a:ln w="25400">
            <a:solidFill>
              <a:schemeClr val="bg2"/>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532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BE3CF-8F4B-8CE1-4446-6BB8680FE9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BE"/>
          </a:p>
        </p:txBody>
      </p:sp>
      <p:sp>
        <p:nvSpPr>
          <p:cNvPr id="3" name="Text Placeholder 2">
            <a:extLst>
              <a:ext uri="{FF2B5EF4-FFF2-40B4-BE49-F238E27FC236}">
                <a16:creationId xmlns:a16="http://schemas.microsoft.com/office/drawing/2014/main" id="{852EC038-160C-B15D-F32B-CE51DF6113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493D25-D372-CADA-610C-CA46D674C41E}"/>
              </a:ext>
            </a:extLst>
          </p:cNvPr>
          <p:cNvSpPr>
            <a:spLocks noGrp="1"/>
          </p:cNvSpPr>
          <p:nvPr>
            <p:ph type="dt" sz="half" idx="10"/>
          </p:nvPr>
        </p:nvSpPr>
        <p:spPr/>
        <p:txBody>
          <a:bodyPr/>
          <a:lstStyle/>
          <a:p>
            <a:fld id="{A1EE19FA-ADD1-4B9A-B035-F606FCE4671D}" type="datetimeFigureOut">
              <a:rPr lang="nl-BE" smtClean="0"/>
              <a:t>26/03/2025</a:t>
            </a:fld>
            <a:endParaRPr lang="nl-BE"/>
          </a:p>
        </p:txBody>
      </p:sp>
      <p:sp>
        <p:nvSpPr>
          <p:cNvPr id="5" name="Footer Placeholder 4">
            <a:extLst>
              <a:ext uri="{FF2B5EF4-FFF2-40B4-BE49-F238E27FC236}">
                <a16:creationId xmlns:a16="http://schemas.microsoft.com/office/drawing/2014/main" id="{B5172378-96CF-384B-6D67-7DCE1AE59E51}"/>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2FBE5930-1D67-B3E8-F1F3-96F922D79EB2}"/>
              </a:ext>
            </a:extLst>
          </p:cNvPr>
          <p:cNvSpPr>
            <a:spLocks noGrp="1"/>
          </p:cNvSpPr>
          <p:nvPr>
            <p:ph type="sldNum" sz="quarter" idx="12"/>
          </p:nvPr>
        </p:nvSpPr>
        <p:spPr/>
        <p:txBody>
          <a:bodyPr/>
          <a:lstStyle/>
          <a:p>
            <a:fld id="{DAA51464-96A3-4B1D-BC02-63A973F5C4FE}" type="slidenum">
              <a:rPr lang="nl-BE" smtClean="0"/>
              <a:t>‹#›</a:t>
            </a:fld>
            <a:endParaRPr lang="nl-BE"/>
          </a:p>
        </p:txBody>
      </p:sp>
    </p:spTree>
    <p:extLst>
      <p:ext uri="{BB962C8B-B14F-4D97-AF65-F5344CB8AC3E}">
        <p14:creationId xmlns:p14="http://schemas.microsoft.com/office/powerpoint/2010/main" val="2820390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_Background Picture Layout 3rd color">
    <p:bg>
      <p:bgPr>
        <a:solidFill>
          <a:schemeClr val="accent3">
            <a:lumMod val="7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78000">
                <a:schemeClr val="accent4">
                  <a:lumMod val="75000"/>
                  <a:alpha val="81000"/>
                </a:schemeClr>
              </a:gs>
              <a:gs pos="0">
                <a:schemeClr val="accent4">
                  <a:alpha val="8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838200" y="179706"/>
            <a:ext cx="10515600" cy="859789"/>
          </a:xfrm>
        </p:spPr>
        <p:txBody>
          <a:bodyPr>
            <a:normAutofit/>
          </a:bodyPr>
          <a:lstStyle>
            <a:lvl1pPr algn="ctr">
              <a:defRPr sz="4000" b="1">
                <a:solidFill>
                  <a:schemeClr val="bg2"/>
                </a:solidFill>
              </a:defRPr>
            </a:lvl1pPr>
          </a:lstStyle>
          <a:p>
            <a:r>
              <a:rPr lang="en-US"/>
              <a:t>Click to edit Master title style</a:t>
            </a:r>
          </a:p>
        </p:txBody>
      </p:sp>
      <p:cxnSp>
        <p:nvCxnSpPr>
          <p:cNvPr id="5" name="Straight Connector 4"/>
          <p:cNvCxnSpPr/>
          <p:nvPr userDrawn="1"/>
        </p:nvCxnSpPr>
        <p:spPr>
          <a:xfrm rot="16200000">
            <a:off x="6096000" y="678055"/>
            <a:ext cx="0" cy="540000"/>
          </a:xfrm>
          <a:prstGeom prst="line">
            <a:avLst/>
          </a:prstGeom>
          <a:ln w="25400">
            <a:solidFill>
              <a:schemeClr val="bg2"/>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053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_Background Picture Layout 3rd color">
    <p:bg>
      <p:bgPr>
        <a:solidFill>
          <a:schemeClr val="accent3">
            <a:lumMod val="7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78000">
                <a:schemeClr val="accent5">
                  <a:lumMod val="75000"/>
                  <a:alpha val="89000"/>
                </a:schemeClr>
              </a:gs>
              <a:gs pos="0">
                <a:schemeClr val="accent5">
                  <a:alpha val="81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838200" y="179706"/>
            <a:ext cx="10515600" cy="859789"/>
          </a:xfrm>
        </p:spPr>
        <p:txBody>
          <a:bodyPr>
            <a:normAutofit/>
          </a:bodyPr>
          <a:lstStyle>
            <a:lvl1pPr algn="ctr">
              <a:defRPr sz="4000" b="1">
                <a:solidFill>
                  <a:schemeClr val="bg2"/>
                </a:solidFill>
              </a:defRPr>
            </a:lvl1pPr>
          </a:lstStyle>
          <a:p>
            <a:r>
              <a:rPr lang="en-US"/>
              <a:t>Click to edit Master title style</a:t>
            </a:r>
          </a:p>
        </p:txBody>
      </p:sp>
      <p:cxnSp>
        <p:nvCxnSpPr>
          <p:cNvPr id="5" name="Straight Connector 4"/>
          <p:cNvCxnSpPr/>
          <p:nvPr userDrawn="1"/>
        </p:nvCxnSpPr>
        <p:spPr>
          <a:xfrm rot="16200000">
            <a:off x="6096000" y="678055"/>
            <a:ext cx="0" cy="540000"/>
          </a:xfrm>
          <a:prstGeom prst="line">
            <a:avLst/>
          </a:prstGeom>
          <a:ln w="25400">
            <a:solidFill>
              <a:schemeClr val="bg2"/>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091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_Background Picture Layout 3rd color">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78000">
                <a:schemeClr val="accent6">
                  <a:lumMod val="75000"/>
                  <a:alpha val="89000"/>
                </a:schemeClr>
              </a:gs>
              <a:gs pos="0">
                <a:schemeClr val="accent6">
                  <a:alpha val="81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838200" y="179706"/>
            <a:ext cx="10515600" cy="859789"/>
          </a:xfrm>
        </p:spPr>
        <p:txBody>
          <a:bodyPr>
            <a:normAutofit/>
          </a:bodyPr>
          <a:lstStyle>
            <a:lvl1pPr algn="ctr">
              <a:defRPr sz="4000" b="1">
                <a:solidFill>
                  <a:schemeClr val="bg2"/>
                </a:solidFill>
              </a:defRPr>
            </a:lvl1pPr>
          </a:lstStyle>
          <a:p>
            <a:r>
              <a:rPr lang="en-US"/>
              <a:t>Click to edit Master title style</a:t>
            </a:r>
          </a:p>
        </p:txBody>
      </p:sp>
      <p:cxnSp>
        <p:nvCxnSpPr>
          <p:cNvPr id="5" name="Straight Connector 4"/>
          <p:cNvCxnSpPr/>
          <p:nvPr userDrawn="1"/>
        </p:nvCxnSpPr>
        <p:spPr>
          <a:xfrm rot="16200000">
            <a:off x="6096000" y="678055"/>
            <a:ext cx="0" cy="540000"/>
          </a:xfrm>
          <a:prstGeom prst="line">
            <a:avLst/>
          </a:prstGeom>
          <a:ln w="25400">
            <a:solidFill>
              <a:schemeClr val="bg2"/>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116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_Background Picture Layout 3rd color">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78000">
                <a:schemeClr val="tx2">
                  <a:lumMod val="75000"/>
                  <a:alpha val="89000"/>
                </a:schemeClr>
              </a:gs>
              <a:gs pos="0">
                <a:schemeClr val="tx2">
                  <a:alpha val="81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838200" y="179706"/>
            <a:ext cx="10515600" cy="859789"/>
          </a:xfrm>
        </p:spPr>
        <p:txBody>
          <a:bodyPr>
            <a:normAutofit/>
          </a:bodyPr>
          <a:lstStyle>
            <a:lvl1pPr algn="ctr">
              <a:defRPr sz="4000" b="1">
                <a:solidFill>
                  <a:schemeClr val="bg2"/>
                </a:solidFill>
              </a:defRPr>
            </a:lvl1pPr>
          </a:lstStyle>
          <a:p>
            <a:r>
              <a:rPr lang="en-US"/>
              <a:t>Click to edit Master title style</a:t>
            </a:r>
          </a:p>
        </p:txBody>
      </p:sp>
      <p:cxnSp>
        <p:nvCxnSpPr>
          <p:cNvPr id="5" name="Straight Connector 4"/>
          <p:cNvCxnSpPr/>
          <p:nvPr userDrawn="1"/>
        </p:nvCxnSpPr>
        <p:spPr>
          <a:xfrm rot="16200000">
            <a:off x="6096000" y="678055"/>
            <a:ext cx="0" cy="540000"/>
          </a:xfrm>
          <a:prstGeom prst="line">
            <a:avLst/>
          </a:prstGeom>
          <a:ln w="25400">
            <a:solidFill>
              <a:schemeClr val="bg2"/>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681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_Background Picture Layout 3rd color">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0">
                <a:schemeClr val="accent1">
                  <a:alpha val="85000"/>
                </a:schemeClr>
              </a:gs>
              <a:gs pos="100000">
                <a:schemeClr val="accent6">
                  <a:alpha val="8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838200" y="179706"/>
            <a:ext cx="10515600" cy="859789"/>
          </a:xfrm>
        </p:spPr>
        <p:txBody>
          <a:bodyPr>
            <a:normAutofit/>
          </a:bodyPr>
          <a:lstStyle>
            <a:lvl1pPr algn="ctr">
              <a:defRPr sz="4000" b="1">
                <a:solidFill>
                  <a:schemeClr val="bg2"/>
                </a:solidFill>
              </a:defRPr>
            </a:lvl1pPr>
          </a:lstStyle>
          <a:p>
            <a:r>
              <a:rPr lang="en-US"/>
              <a:t>Click to edit Master title style</a:t>
            </a:r>
          </a:p>
        </p:txBody>
      </p:sp>
      <p:cxnSp>
        <p:nvCxnSpPr>
          <p:cNvPr id="5" name="Straight Connector 4"/>
          <p:cNvCxnSpPr/>
          <p:nvPr userDrawn="1"/>
        </p:nvCxnSpPr>
        <p:spPr>
          <a:xfrm rot="16200000">
            <a:off x="6096000" y="678055"/>
            <a:ext cx="0" cy="540000"/>
          </a:xfrm>
          <a:prstGeom prst="line">
            <a:avLst/>
          </a:prstGeom>
          <a:ln w="25400">
            <a:solidFill>
              <a:schemeClr val="bg2"/>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57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_Background Picture Layout 3rd color">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0">
                <a:schemeClr val="accent1">
                  <a:alpha val="85000"/>
                </a:schemeClr>
              </a:gs>
              <a:gs pos="100000">
                <a:schemeClr val="accent2">
                  <a:alpha val="8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0831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_Background Picture Layout 3rd color">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0">
                <a:schemeClr val="accent6">
                  <a:alpha val="85000"/>
                </a:schemeClr>
              </a:gs>
              <a:gs pos="100000">
                <a:schemeClr val="accent4">
                  <a:alpha val="8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838200" y="179706"/>
            <a:ext cx="10515600" cy="859789"/>
          </a:xfrm>
        </p:spPr>
        <p:txBody>
          <a:bodyPr>
            <a:normAutofit/>
          </a:bodyPr>
          <a:lstStyle>
            <a:lvl1pPr algn="ctr">
              <a:defRPr sz="4000" b="1">
                <a:solidFill>
                  <a:schemeClr val="bg2"/>
                </a:solidFill>
              </a:defRPr>
            </a:lvl1pPr>
          </a:lstStyle>
          <a:p>
            <a:r>
              <a:rPr lang="en-US"/>
              <a:t>Click to edit Master title style</a:t>
            </a:r>
          </a:p>
        </p:txBody>
      </p:sp>
      <p:cxnSp>
        <p:nvCxnSpPr>
          <p:cNvPr id="5" name="Straight Connector 4"/>
          <p:cNvCxnSpPr/>
          <p:nvPr userDrawn="1"/>
        </p:nvCxnSpPr>
        <p:spPr>
          <a:xfrm rot="16200000">
            <a:off x="6096000" y="678055"/>
            <a:ext cx="0" cy="540000"/>
          </a:xfrm>
          <a:prstGeom prst="line">
            <a:avLst/>
          </a:prstGeom>
          <a:ln w="25400">
            <a:solidFill>
              <a:schemeClr val="bg2"/>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828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_Background Picture Layout 3rd color">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0">
                <a:schemeClr val="accent5">
                  <a:alpha val="85000"/>
                </a:schemeClr>
              </a:gs>
              <a:gs pos="100000">
                <a:schemeClr val="accent6">
                  <a:alpha val="8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838200" y="179706"/>
            <a:ext cx="10515600" cy="859789"/>
          </a:xfrm>
        </p:spPr>
        <p:txBody>
          <a:bodyPr>
            <a:normAutofit/>
          </a:bodyPr>
          <a:lstStyle>
            <a:lvl1pPr algn="ctr">
              <a:defRPr sz="4000" b="1">
                <a:solidFill>
                  <a:schemeClr val="bg2"/>
                </a:solidFill>
              </a:defRPr>
            </a:lvl1pPr>
          </a:lstStyle>
          <a:p>
            <a:r>
              <a:rPr lang="en-US" dirty="0"/>
              <a:t>Click to edit Master title style</a:t>
            </a:r>
          </a:p>
        </p:txBody>
      </p:sp>
      <p:cxnSp>
        <p:nvCxnSpPr>
          <p:cNvPr id="5" name="Straight Connector 4"/>
          <p:cNvCxnSpPr/>
          <p:nvPr userDrawn="1"/>
        </p:nvCxnSpPr>
        <p:spPr>
          <a:xfrm rot="16200000">
            <a:off x="6096000" y="678055"/>
            <a:ext cx="0" cy="540000"/>
          </a:xfrm>
          <a:prstGeom prst="line">
            <a:avLst/>
          </a:prstGeom>
          <a:ln w="25400">
            <a:solidFill>
              <a:schemeClr val="bg2"/>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00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_Background Picture Layout 3rd color">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0">
                <a:schemeClr val="accent1">
                  <a:alpha val="85000"/>
                </a:schemeClr>
              </a:gs>
              <a:gs pos="100000">
                <a:schemeClr val="accent1">
                  <a:lumMod val="75000"/>
                  <a:alpha val="8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838200" y="179706"/>
            <a:ext cx="10515600" cy="859789"/>
          </a:xfrm>
        </p:spPr>
        <p:txBody>
          <a:bodyPr>
            <a:normAutofit/>
          </a:bodyPr>
          <a:lstStyle>
            <a:lvl1pPr algn="ctr">
              <a:defRPr sz="4000" b="1">
                <a:solidFill>
                  <a:schemeClr val="bg2"/>
                </a:solidFill>
              </a:defRPr>
            </a:lvl1pPr>
          </a:lstStyle>
          <a:p>
            <a:r>
              <a:rPr lang="en-US"/>
              <a:t>Click to edit Master title style</a:t>
            </a:r>
          </a:p>
        </p:txBody>
      </p:sp>
      <p:cxnSp>
        <p:nvCxnSpPr>
          <p:cNvPr id="8" name="Straight Connector 7"/>
          <p:cNvCxnSpPr/>
          <p:nvPr userDrawn="1"/>
        </p:nvCxnSpPr>
        <p:spPr>
          <a:xfrm rot="16200000">
            <a:off x="6096000" y="678055"/>
            <a:ext cx="0" cy="540000"/>
          </a:xfrm>
          <a:prstGeom prst="line">
            <a:avLst/>
          </a:prstGeom>
          <a:ln w="25400">
            <a:solidFill>
              <a:schemeClr val="bg2"/>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57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_Background Picture Layout 3rd color">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flip="none" rotWithShape="1">
            <a:gsLst>
              <a:gs pos="0">
                <a:schemeClr val="accent4">
                  <a:alpha val="85000"/>
                </a:schemeClr>
              </a:gs>
              <a:gs pos="100000">
                <a:schemeClr val="accent5">
                  <a:alpha val="8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5256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2D857-016F-EFA4-FB38-2D901F66C632}"/>
              </a:ext>
            </a:extLst>
          </p:cNvPr>
          <p:cNvSpPr>
            <a:spLocks noGrp="1"/>
          </p:cNvSpPr>
          <p:nvPr>
            <p:ph type="title"/>
          </p:nvPr>
        </p:nvSpPr>
        <p:spPr/>
        <p:txBody>
          <a:bodyPr/>
          <a:lstStyle/>
          <a:p>
            <a:r>
              <a:rPr lang="en-US"/>
              <a:t>Click to edit Master title style</a:t>
            </a:r>
            <a:endParaRPr lang="nl-BE"/>
          </a:p>
        </p:txBody>
      </p:sp>
      <p:sp>
        <p:nvSpPr>
          <p:cNvPr id="3" name="Content Placeholder 2">
            <a:extLst>
              <a:ext uri="{FF2B5EF4-FFF2-40B4-BE49-F238E27FC236}">
                <a16:creationId xmlns:a16="http://schemas.microsoft.com/office/drawing/2014/main" id="{F23143BD-D01A-7C6C-DA4A-E5F009C2E0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Content Placeholder 3">
            <a:extLst>
              <a:ext uri="{FF2B5EF4-FFF2-40B4-BE49-F238E27FC236}">
                <a16:creationId xmlns:a16="http://schemas.microsoft.com/office/drawing/2014/main" id="{03836B45-7525-EE08-640D-90B2270162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Date Placeholder 4">
            <a:extLst>
              <a:ext uri="{FF2B5EF4-FFF2-40B4-BE49-F238E27FC236}">
                <a16:creationId xmlns:a16="http://schemas.microsoft.com/office/drawing/2014/main" id="{C6434C58-8566-CC73-BD18-8C0A25E9EFEB}"/>
              </a:ext>
            </a:extLst>
          </p:cNvPr>
          <p:cNvSpPr>
            <a:spLocks noGrp="1"/>
          </p:cNvSpPr>
          <p:nvPr>
            <p:ph type="dt" sz="half" idx="10"/>
          </p:nvPr>
        </p:nvSpPr>
        <p:spPr/>
        <p:txBody>
          <a:bodyPr/>
          <a:lstStyle/>
          <a:p>
            <a:fld id="{A1EE19FA-ADD1-4B9A-B035-F606FCE4671D}" type="datetimeFigureOut">
              <a:rPr lang="nl-BE" smtClean="0"/>
              <a:t>26/03/2025</a:t>
            </a:fld>
            <a:endParaRPr lang="nl-BE"/>
          </a:p>
        </p:txBody>
      </p:sp>
      <p:sp>
        <p:nvSpPr>
          <p:cNvPr id="6" name="Footer Placeholder 5">
            <a:extLst>
              <a:ext uri="{FF2B5EF4-FFF2-40B4-BE49-F238E27FC236}">
                <a16:creationId xmlns:a16="http://schemas.microsoft.com/office/drawing/2014/main" id="{6CBD35E1-E734-522D-D835-9D8FE4917F2A}"/>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10B57AF6-614D-1225-2259-4C1EF07ADD02}"/>
              </a:ext>
            </a:extLst>
          </p:cNvPr>
          <p:cNvSpPr>
            <a:spLocks noGrp="1"/>
          </p:cNvSpPr>
          <p:nvPr>
            <p:ph type="sldNum" sz="quarter" idx="12"/>
          </p:nvPr>
        </p:nvSpPr>
        <p:spPr/>
        <p:txBody>
          <a:bodyPr/>
          <a:lstStyle/>
          <a:p>
            <a:fld id="{DAA51464-96A3-4B1D-BC02-63A973F5C4FE}" type="slidenum">
              <a:rPr lang="nl-BE" smtClean="0"/>
              <a:t>‹#›</a:t>
            </a:fld>
            <a:endParaRPr lang="nl-BE"/>
          </a:p>
        </p:txBody>
      </p:sp>
    </p:spTree>
    <p:extLst>
      <p:ext uri="{BB962C8B-B14F-4D97-AF65-F5344CB8AC3E}">
        <p14:creationId xmlns:p14="http://schemas.microsoft.com/office/powerpoint/2010/main" val="40319934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388673"/>
      </p:ext>
    </p:extLst>
  </p:cSld>
  <p:clrMapOvr>
    <a:masterClrMapping/>
  </p:clrMapOvr>
  <p:extLst>
    <p:ext uri="{DCECCB84-F9BA-43D5-87BE-67443E8EF086}">
      <p15:sldGuideLst xmlns:p15="http://schemas.microsoft.com/office/powerpoint/2012/main">
        <p15:guide id="1" orient="horz" pos="2928">
          <p15:clr>
            <a:srgbClr val="FBAE40"/>
          </p15:clr>
        </p15:guide>
        <p15:guide id="2" orient="horz" pos="146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Picture Layout Year">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9294471" cy="5764192"/>
          </a:xfrm>
          <a:solidFill>
            <a:schemeClr val="bg2">
              <a:lumMod val="65000"/>
            </a:schemeClr>
          </a:solidFill>
        </p:spPr>
        <p:txBody>
          <a:bodyPr/>
          <a:lstStyle/>
          <a:p>
            <a:endParaRPr lang="id-ID"/>
          </a:p>
        </p:txBody>
      </p:sp>
    </p:spTree>
    <p:extLst>
      <p:ext uri="{BB962C8B-B14F-4D97-AF65-F5344CB8AC3E}">
        <p14:creationId xmlns:p14="http://schemas.microsoft.com/office/powerpoint/2010/main" val="110985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4B662-C93B-0450-5135-F3E551334C0A}"/>
              </a:ext>
            </a:extLst>
          </p:cNvPr>
          <p:cNvSpPr>
            <a:spLocks noGrp="1"/>
          </p:cNvSpPr>
          <p:nvPr>
            <p:ph type="title"/>
          </p:nvPr>
        </p:nvSpPr>
        <p:spPr>
          <a:xfrm>
            <a:off x="839788" y="365125"/>
            <a:ext cx="10515600" cy="1325563"/>
          </a:xfrm>
        </p:spPr>
        <p:txBody>
          <a:bodyPr/>
          <a:lstStyle/>
          <a:p>
            <a:r>
              <a:rPr lang="en-US"/>
              <a:t>Click to edit Master title style</a:t>
            </a:r>
            <a:endParaRPr lang="nl-BE"/>
          </a:p>
        </p:txBody>
      </p:sp>
      <p:sp>
        <p:nvSpPr>
          <p:cNvPr id="3" name="Text Placeholder 2">
            <a:extLst>
              <a:ext uri="{FF2B5EF4-FFF2-40B4-BE49-F238E27FC236}">
                <a16:creationId xmlns:a16="http://schemas.microsoft.com/office/drawing/2014/main" id="{1591E0C9-6733-0161-536F-94C51AA4A9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ABD36F-D5A5-898D-CAC6-933EA93CD2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Text Placeholder 4">
            <a:extLst>
              <a:ext uri="{FF2B5EF4-FFF2-40B4-BE49-F238E27FC236}">
                <a16:creationId xmlns:a16="http://schemas.microsoft.com/office/drawing/2014/main" id="{F36A654A-014C-D348-34BF-5779F094A6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5F8030-47CA-3DF2-DAA7-3EB7AB198E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7" name="Date Placeholder 6">
            <a:extLst>
              <a:ext uri="{FF2B5EF4-FFF2-40B4-BE49-F238E27FC236}">
                <a16:creationId xmlns:a16="http://schemas.microsoft.com/office/drawing/2014/main" id="{398FB271-B5B5-CCDF-A99C-887D8A0FAB20}"/>
              </a:ext>
            </a:extLst>
          </p:cNvPr>
          <p:cNvSpPr>
            <a:spLocks noGrp="1"/>
          </p:cNvSpPr>
          <p:nvPr>
            <p:ph type="dt" sz="half" idx="10"/>
          </p:nvPr>
        </p:nvSpPr>
        <p:spPr/>
        <p:txBody>
          <a:bodyPr/>
          <a:lstStyle/>
          <a:p>
            <a:fld id="{A1EE19FA-ADD1-4B9A-B035-F606FCE4671D}" type="datetimeFigureOut">
              <a:rPr lang="nl-BE" smtClean="0"/>
              <a:t>26/03/2025</a:t>
            </a:fld>
            <a:endParaRPr lang="nl-BE"/>
          </a:p>
        </p:txBody>
      </p:sp>
      <p:sp>
        <p:nvSpPr>
          <p:cNvPr id="8" name="Footer Placeholder 7">
            <a:extLst>
              <a:ext uri="{FF2B5EF4-FFF2-40B4-BE49-F238E27FC236}">
                <a16:creationId xmlns:a16="http://schemas.microsoft.com/office/drawing/2014/main" id="{B5796D7D-03FE-BF35-BEB9-5F1C46922420}"/>
              </a:ext>
            </a:extLst>
          </p:cNvPr>
          <p:cNvSpPr>
            <a:spLocks noGrp="1"/>
          </p:cNvSpPr>
          <p:nvPr>
            <p:ph type="ftr" sz="quarter" idx="11"/>
          </p:nvPr>
        </p:nvSpPr>
        <p:spPr/>
        <p:txBody>
          <a:bodyPr/>
          <a:lstStyle/>
          <a:p>
            <a:endParaRPr lang="nl-BE"/>
          </a:p>
        </p:txBody>
      </p:sp>
      <p:sp>
        <p:nvSpPr>
          <p:cNvPr id="9" name="Slide Number Placeholder 8">
            <a:extLst>
              <a:ext uri="{FF2B5EF4-FFF2-40B4-BE49-F238E27FC236}">
                <a16:creationId xmlns:a16="http://schemas.microsoft.com/office/drawing/2014/main" id="{2341F38C-69EF-C352-257C-3C79BB24599B}"/>
              </a:ext>
            </a:extLst>
          </p:cNvPr>
          <p:cNvSpPr>
            <a:spLocks noGrp="1"/>
          </p:cNvSpPr>
          <p:nvPr>
            <p:ph type="sldNum" sz="quarter" idx="12"/>
          </p:nvPr>
        </p:nvSpPr>
        <p:spPr/>
        <p:txBody>
          <a:bodyPr/>
          <a:lstStyle/>
          <a:p>
            <a:fld id="{DAA51464-96A3-4B1D-BC02-63A973F5C4FE}" type="slidenum">
              <a:rPr lang="nl-BE" smtClean="0"/>
              <a:t>‹#›</a:t>
            </a:fld>
            <a:endParaRPr lang="nl-BE"/>
          </a:p>
        </p:txBody>
      </p:sp>
    </p:spTree>
    <p:extLst>
      <p:ext uri="{BB962C8B-B14F-4D97-AF65-F5344CB8AC3E}">
        <p14:creationId xmlns:p14="http://schemas.microsoft.com/office/powerpoint/2010/main" val="2632489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B9903-46FB-9BB9-0779-3786F1F567C4}"/>
              </a:ext>
            </a:extLst>
          </p:cNvPr>
          <p:cNvSpPr>
            <a:spLocks noGrp="1"/>
          </p:cNvSpPr>
          <p:nvPr>
            <p:ph type="title"/>
          </p:nvPr>
        </p:nvSpPr>
        <p:spPr/>
        <p:txBody>
          <a:bodyPr/>
          <a:lstStyle/>
          <a:p>
            <a:r>
              <a:rPr lang="en-US"/>
              <a:t>Click to edit Master title style</a:t>
            </a:r>
            <a:endParaRPr lang="nl-BE"/>
          </a:p>
        </p:txBody>
      </p:sp>
      <p:sp>
        <p:nvSpPr>
          <p:cNvPr id="3" name="Date Placeholder 2">
            <a:extLst>
              <a:ext uri="{FF2B5EF4-FFF2-40B4-BE49-F238E27FC236}">
                <a16:creationId xmlns:a16="http://schemas.microsoft.com/office/drawing/2014/main" id="{7F3B6651-8D2B-993E-832D-D4DD072E7F79}"/>
              </a:ext>
            </a:extLst>
          </p:cNvPr>
          <p:cNvSpPr>
            <a:spLocks noGrp="1"/>
          </p:cNvSpPr>
          <p:nvPr>
            <p:ph type="dt" sz="half" idx="10"/>
          </p:nvPr>
        </p:nvSpPr>
        <p:spPr/>
        <p:txBody>
          <a:bodyPr/>
          <a:lstStyle/>
          <a:p>
            <a:fld id="{A1EE19FA-ADD1-4B9A-B035-F606FCE4671D}" type="datetimeFigureOut">
              <a:rPr lang="nl-BE" smtClean="0"/>
              <a:t>26/03/2025</a:t>
            </a:fld>
            <a:endParaRPr lang="nl-BE"/>
          </a:p>
        </p:txBody>
      </p:sp>
      <p:sp>
        <p:nvSpPr>
          <p:cNvPr id="4" name="Footer Placeholder 3">
            <a:extLst>
              <a:ext uri="{FF2B5EF4-FFF2-40B4-BE49-F238E27FC236}">
                <a16:creationId xmlns:a16="http://schemas.microsoft.com/office/drawing/2014/main" id="{E291CE83-2720-4F92-DF5E-182610145F24}"/>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id="{ECDFD4E2-64AB-2EB4-5709-CD93179B63E1}"/>
              </a:ext>
            </a:extLst>
          </p:cNvPr>
          <p:cNvSpPr>
            <a:spLocks noGrp="1"/>
          </p:cNvSpPr>
          <p:nvPr>
            <p:ph type="sldNum" sz="quarter" idx="12"/>
          </p:nvPr>
        </p:nvSpPr>
        <p:spPr/>
        <p:txBody>
          <a:bodyPr/>
          <a:lstStyle/>
          <a:p>
            <a:fld id="{DAA51464-96A3-4B1D-BC02-63A973F5C4FE}" type="slidenum">
              <a:rPr lang="nl-BE" smtClean="0"/>
              <a:t>‹#›</a:t>
            </a:fld>
            <a:endParaRPr lang="nl-BE"/>
          </a:p>
        </p:txBody>
      </p:sp>
    </p:spTree>
    <p:extLst>
      <p:ext uri="{BB962C8B-B14F-4D97-AF65-F5344CB8AC3E}">
        <p14:creationId xmlns:p14="http://schemas.microsoft.com/office/powerpoint/2010/main" val="2812802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0E425-AA1D-5AEA-FAF4-05A2A8D5452B}"/>
              </a:ext>
            </a:extLst>
          </p:cNvPr>
          <p:cNvSpPr>
            <a:spLocks noGrp="1"/>
          </p:cNvSpPr>
          <p:nvPr>
            <p:ph type="dt" sz="half" idx="10"/>
          </p:nvPr>
        </p:nvSpPr>
        <p:spPr/>
        <p:txBody>
          <a:bodyPr/>
          <a:lstStyle/>
          <a:p>
            <a:fld id="{A1EE19FA-ADD1-4B9A-B035-F606FCE4671D}" type="datetimeFigureOut">
              <a:rPr lang="nl-BE" smtClean="0"/>
              <a:t>26/03/2025</a:t>
            </a:fld>
            <a:endParaRPr lang="nl-BE"/>
          </a:p>
        </p:txBody>
      </p:sp>
      <p:sp>
        <p:nvSpPr>
          <p:cNvPr id="3" name="Footer Placeholder 2">
            <a:extLst>
              <a:ext uri="{FF2B5EF4-FFF2-40B4-BE49-F238E27FC236}">
                <a16:creationId xmlns:a16="http://schemas.microsoft.com/office/drawing/2014/main" id="{A205E54A-D448-1090-93DA-7C00AA016F9A}"/>
              </a:ext>
            </a:extLst>
          </p:cNvPr>
          <p:cNvSpPr>
            <a:spLocks noGrp="1"/>
          </p:cNvSpPr>
          <p:nvPr>
            <p:ph type="ftr" sz="quarter" idx="11"/>
          </p:nvPr>
        </p:nvSpPr>
        <p:spPr/>
        <p:txBody>
          <a:bodyPr/>
          <a:lstStyle/>
          <a:p>
            <a:endParaRPr lang="nl-BE"/>
          </a:p>
        </p:txBody>
      </p:sp>
      <p:sp>
        <p:nvSpPr>
          <p:cNvPr id="4" name="Slide Number Placeholder 3">
            <a:extLst>
              <a:ext uri="{FF2B5EF4-FFF2-40B4-BE49-F238E27FC236}">
                <a16:creationId xmlns:a16="http://schemas.microsoft.com/office/drawing/2014/main" id="{62154A1A-6E4F-36A8-14E1-9C039F773C3A}"/>
              </a:ext>
            </a:extLst>
          </p:cNvPr>
          <p:cNvSpPr>
            <a:spLocks noGrp="1"/>
          </p:cNvSpPr>
          <p:nvPr>
            <p:ph type="sldNum" sz="quarter" idx="12"/>
          </p:nvPr>
        </p:nvSpPr>
        <p:spPr/>
        <p:txBody>
          <a:bodyPr/>
          <a:lstStyle/>
          <a:p>
            <a:fld id="{DAA51464-96A3-4B1D-BC02-63A973F5C4FE}" type="slidenum">
              <a:rPr lang="nl-BE" smtClean="0"/>
              <a:t>‹#›</a:t>
            </a:fld>
            <a:endParaRPr lang="nl-BE"/>
          </a:p>
        </p:txBody>
      </p:sp>
    </p:spTree>
    <p:extLst>
      <p:ext uri="{BB962C8B-B14F-4D97-AF65-F5344CB8AC3E}">
        <p14:creationId xmlns:p14="http://schemas.microsoft.com/office/powerpoint/2010/main" val="41956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4AD7A-F95D-3992-B60B-380A933F7A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BE"/>
          </a:p>
        </p:txBody>
      </p:sp>
      <p:sp>
        <p:nvSpPr>
          <p:cNvPr id="3" name="Content Placeholder 2">
            <a:extLst>
              <a:ext uri="{FF2B5EF4-FFF2-40B4-BE49-F238E27FC236}">
                <a16:creationId xmlns:a16="http://schemas.microsoft.com/office/drawing/2014/main" id="{2E1CE28E-46FF-6384-35B0-B3642728CB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Text Placeholder 3">
            <a:extLst>
              <a:ext uri="{FF2B5EF4-FFF2-40B4-BE49-F238E27FC236}">
                <a16:creationId xmlns:a16="http://schemas.microsoft.com/office/drawing/2014/main" id="{EEDA238D-346D-1D9E-CF57-FFAC478D47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D74463-47D5-E28E-54EE-B875F62BAED4}"/>
              </a:ext>
            </a:extLst>
          </p:cNvPr>
          <p:cNvSpPr>
            <a:spLocks noGrp="1"/>
          </p:cNvSpPr>
          <p:nvPr>
            <p:ph type="dt" sz="half" idx="10"/>
          </p:nvPr>
        </p:nvSpPr>
        <p:spPr/>
        <p:txBody>
          <a:bodyPr/>
          <a:lstStyle/>
          <a:p>
            <a:fld id="{A1EE19FA-ADD1-4B9A-B035-F606FCE4671D}" type="datetimeFigureOut">
              <a:rPr lang="nl-BE" smtClean="0"/>
              <a:t>26/03/2025</a:t>
            </a:fld>
            <a:endParaRPr lang="nl-BE"/>
          </a:p>
        </p:txBody>
      </p:sp>
      <p:sp>
        <p:nvSpPr>
          <p:cNvPr id="6" name="Footer Placeholder 5">
            <a:extLst>
              <a:ext uri="{FF2B5EF4-FFF2-40B4-BE49-F238E27FC236}">
                <a16:creationId xmlns:a16="http://schemas.microsoft.com/office/drawing/2014/main" id="{09F6D69F-4B76-23E8-2914-ED544DC6A2AC}"/>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CCE53476-3561-2C2E-78A1-D7554E89D5F5}"/>
              </a:ext>
            </a:extLst>
          </p:cNvPr>
          <p:cNvSpPr>
            <a:spLocks noGrp="1"/>
          </p:cNvSpPr>
          <p:nvPr>
            <p:ph type="sldNum" sz="quarter" idx="12"/>
          </p:nvPr>
        </p:nvSpPr>
        <p:spPr/>
        <p:txBody>
          <a:bodyPr/>
          <a:lstStyle/>
          <a:p>
            <a:fld id="{DAA51464-96A3-4B1D-BC02-63A973F5C4FE}" type="slidenum">
              <a:rPr lang="nl-BE" smtClean="0"/>
              <a:t>‹#›</a:t>
            </a:fld>
            <a:endParaRPr lang="nl-BE"/>
          </a:p>
        </p:txBody>
      </p:sp>
    </p:spTree>
    <p:extLst>
      <p:ext uri="{BB962C8B-B14F-4D97-AF65-F5344CB8AC3E}">
        <p14:creationId xmlns:p14="http://schemas.microsoft.com/office/powerpoint/2010/main" val="4230532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9410F-30D4-A415-E1DA-D38949BEDF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BE"/>
          </a:p>
        </p:txBody>
      </p:sp>
      <p:sp>
        <p:nvSpPr>
          <p:cNvPr id="3" name="Picture Placeholder 2">
            <a:extLst>
              <a:ext uri="{FF2B5EF4-FFF2-40B4-BE49-F238E27FC236}">
                <a16:creationId xmlns:a16="http://schemas.microsoft.com/office/drawing/2014/main" id="{7FD64AE9-DD97-17D2-3429-46E4B79A8B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a:extLst>
              <a:ext uri="{FF2B5EF4-FFF2-40B4-BE49-F238E27FC236}">
                <a16:creationId xmlns:a16="http://schemas.microsoft.com/office/drawing/2014/main" id="{AD4A5C0D-5528-90EC-803E-017A54D8D4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32E405-CE9E-6AB9-BD3F-4EFB279B292C}"/>
              </a:ext>
            </a:extLst>
          </p:cNvPr>
          <p:cNvSpPr>
            <a:spLocks noGrp="1"/>
          </p:cNvSpPr>
          <p:nvPr>
            <p:ph type="dt" sz="half" idx="10"/>
          </p:nvPr>
        </p:nvSpPr>
        <p:spPr/>
        <p:txBody>
          <a:bodyPr/>
          <a:lstStyle/>
          <a:p>
            <a:fld id="{A1EE19FA-ADD1-4B9A-B035-F606FCE4671D}" type="datetimeFigureOut">
              <a:rPr lang="nl-BE" smtClean="0"/>
              <a:t>26/03/2025</a:t>
            </a:fld>
            <a:endParaRPr lang="nl-BE"/>
          </a:p>
        </p:txBody>
      </p:sp>
      <p:sp>
        <p:nvSpPr>
          <p:cNvPr id="6" name="Footer Placeholder 5">
            <a:extLst>
              <a:ext uri="{FF2B5EF4-FFF2-40B4-BE49-F238E27FC236}">
                <a16:creationId xmlns:a16="http://schemas.microsoft.com/office/drawing/2014/main" id="{F9AFC1B0-BFAF-88E0-4839-B1F9A4E2136A}"/>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982AEA71-9960-6963-3ED2-E20D41E33AD5}"/>
              </a:ext>
            </a:extLst>
          </p:cNvPr>
          <p:cNvSpPr>
            <a:spLocks noGrp="1"/>
          </p:cNvSpPr>
          <p:nvPr>
            <p:ph type="sldNum" sz="quarter" idx="12"/>
          </p:nvPr>
        </p:nvSpPr>
        <p:spPr/>
        <p:txBody>
          <a:bodyPr/>
          <a:lstStyle/>
          <a:p>
            <a:fld id="{DAA51464-96A3-4B1D-BC02-63A973F5C4FE}" type="slidenum">
              <a:rPr lang="nl-BE" smtClean="0"/>
              <a:t>‹#›</a:t>
            </a:fld>
            <a:endParaRPr lang="nl-BE"/>
          </a:p>
        </p:txBody>
      </p:sp>
    </p:spTree>
    <p:extLst>
      <p:ext uri="{BB962C8B-B14F-4D97-AF65-F5344CB8AC3E}">
        <p14:creationId xmlns:p14="http://schemas.microsoft.com/office/powerpoint/2010/main" val="418561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heme" Target="../theme/theme3.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43F353-32C2-DBC3-3872-B2C5C2CDD6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BE"/>
          </a:p>
        </p:txBody>
      </p:sp>
      <p:sp>
        <p:nvSpPr>
          <p:cNvPr id="3" name="Text Placeholder 2">
            <a:extLst>
              <a:ext uri="{FF2B5EF4-FFF2-40B4-BE49-F238E27FC236}">
                <a16:creationId xmlns:a16="http://schemas.microsoft.com/office/drawing/2014/main" id="{39F1C7FD-77CA-00F0-1516-627CE0DD51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B9E54BF6-FE03-F40C-E4DB-27ABC2B0D9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EE19FA-ADD1-4B9A-B035-F606FCE4671D}" type="datetimeFigureOut">
              <a:rPr lang="nl-BE" smtClean="0"/>
              <a:t>26/03/2025</a:t>
            </a:fld>
            <a:endParaRPr lang="nl-BE"/>
          </a:p>
        </p:txBody>
      </p:sp>
      <p:sp>
        <p:nvSpPr>
          <p:cNvPr id="5" name="Footer Placeholder 4">
            <a:extLst>
              <a:ext uri="{FF2B5EF4-FFF2-40B4-BE49-F238E27FC236}">
                <a16:creationId xmlns:a16="http://schemas.microsoft.com/office/drawing/2014/main" id="{CFC915B2-0EFE-6242-0238-8918F81E4B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a:extLst>
              <a:ext uri="{FF2B5EF4-FFF2-40B4-BE49-F238E27FC236}">
                <a16:creationId xmlns:a16="http://schemas.microsoft.com/office/drawing/2014/main" id="{E02F9B5D-562F-863E-31F5-A9B0886566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A51464-96A3-4B1D-BC02-63A973F5C4FE}" type="slidenum">
              <a:rPr lang="nl-BE" smtClean="0"/>
              <a:t>‹#›</a:t>
            </a:fld>
            <a:endParaRPr lang="nl-BE"/>
          </a:p>
        </p:txBody>
      </p:sp>
    </p:spTree>
    <p:extLst>
      <p:ext uri="{BB962C8B-B14F-4D97-AF65-F5344CB8AC3E}">
        <p14:creationId xmlns:p14="http://schemas.microsoft.com/office/powerpoint/2010/main" val="905022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4C3731-C3FB-4367-8FA5-B17A28F3EA38}" type="datetimeFigureOut">
              <a:rPr lang="nl-NL" smtClean="0"/>
              <a:t>26-3-2025</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F840F8-F77D-47B7-A859-9F2758724871}" type="slidenum">
              <a:rPr lang="nl-NL" smtClean="0"/>
              <a:t>‹#›</a:t>
            </a:fld>
            <a:endParaRPr lang="nl-NL"/>
          </a:p>
        </p:txBody>
      </p:sp>
      <p:pic>
        <p:nvPicPr>
          <p:cNvPr id="8" name="bg3.png" descr="bg3.png"/>
          <p:cNvPicPr>
            <a:picLocks noChangeAspect="1"/>
          </p:cNvPicPr>
          <p:nvPr userDrawn="1"/>
        </p:nvPicPr>
        <p:blipFill>
          <a:blip r:embed="rId16"/>
          <a:stretch>
            <a:fillRect/>
          </a:stretch>
        </p:blipFill>
        <p:spPr>
          <a:xfrm>
            <a:off x="0" y="0"/>
            <a:ext cx="12192000" cy="6858000"/>
          </a:xfrm>
          <a:prstGeom prst="rect">
            <a:avLst/>
          </a:prstGeom>
          <a:ln w="12700">
            <a:miter lim="400000"/>
          </a:ln>
        </p:spPr>
      </p:pic>
      <p:pic>
        <p:nvPicPr>
          <p:cNvPr id="9" name="Picture 2" descr="Picture 2">
            <a:extLst>
              <a:ext uri="{FF2B5EF4-FFF2-40B4-BE49-F238E27FC236}">
                <a16:creationId xmlns:a16="http://schemas.microsoft.com/office/drawing/2014/main" id="{D346E6B1-5F0C-6740-AAAD-4796ECC9866E}"/>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rot="21097458">
            <a:off x="11593216" y="-2599260"/>
            <a:ext cx="999465" cy="5573706"/>
          </a:xfrm>
          <a:prstGeom prst="rect">
            <a:avLst/>
          </a:prstGeom>
          <a:ln w="12700">
            <a:miter lim="400000"/>
          </a:ln>
        </p:spPr>
      </p:pic>
      <p:pic>
        <p:nvPicPr>
          <p:cNvPr id="10" name="Tape2.png" descr="Tape2.png">
            <a:extLst>
              <a:ext uri="{FF2B5EF4-FFF2-40B4-BE49-F238E27FC236}">
                <a16:creationId xmlns:a16="http://schemas.microsoft.com/office/drawing/2014/main" id="{10F8B2C4-0C16-7D44-B960-543A299C3F83}"/>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rot="20858961">
            <a:off x="11365147" y="-2171441"/>
            <a:ext cx="1224581" cy="4342882"/>
          </a:xfrm>
          <a:prstGeom prst="rect">
            <a:avLst/>
          </a:prstGeom>
          <a:ln w="12700">
            <a:miter lim="400000"/>
          </a:ln>
        </p:spPr>
      </p:pic>
      <p:pic>
        <p:nvPicPr>
          <p:cNvPr id="11" name="Picture 2" descr="Picture 2"/>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rot="21097458">
            <a:off x="-246039" y="3426252"/>
            <a:ext cx="828505" cy="4620326"/>
          </a:xfrm>
          <a:prstGeom prst="rect">
            <a:avLst/>
          </a:prstGeom>
          <a:ln w="12700">
            <a:miter lim="400000"/>
          </a:ln>
        </p:spPr>
      </p:pic>
    </p:spTree>
    <p:extLst>
      <p:ext uri="{BB962C8B-B14F-4D97-AF65-F5344CB8AC3E}">
        <p14:creationId xmlns:p14="http://schemas.microsoft.com/office/powerpoint/2010/main" val="14135987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6A586C-0232-40B1-BB5C-192C57B78B8E}" type="datetime1">
              <a:rPr lang="en-US" smtClean="0"/>
              <a:t>3/26/2025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0C104B-A10B-485A-870B-A1BCCCA3BFF2}" type="slidenum">
              <a:rPr lang="en-US" smtClean="0"/>
              <a:t>‹#›</a:t>
            </a:fld>
            <a:endParaRPr lang="en-US"/>
          </a:p>
        </p:txBody>
      </p:sp>
    </p:spTree>
    <p:extLst>
      <p:ext uri="{BB962C8B-B14F-4D97-AF65-F5344CB8AC3E}">
        <p14:creationId xmlns:p14="http://schemas.microsoft.com/office/powerpoint/2010/main" val="377431280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15.png"/><Relationship Id="rId5" Type="http://schemas.openxmlformats.org/officeDocument/2006/relationships/image" Target="../media/image20.sv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15.png"/><Relationship Id="rId5" Type="http://schemas.openxmlformats.org/officeDocument/2006/relationships/image" Target="../media/image20.sv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image" Target="../media/image15.png"/><Relationship Id="rId5" Type="http://schemas.openxmlformats.org/officeDocument/2006/relationships/image" Target="../media/image20.sv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15.png"/><Relationship Id="rId5" Type="http://schemas.openxmlformats.org/officeDocument/2006/relationships/image" Target="../media/image20.sv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image" Target="../media/image15.png"/><Relationship Id="rId5" Type="http://schemas.openxmlformats.org/officeDocument/2006/relationships/image" Target="../media/image20.sv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4.xml"/><Relationship Id="rId5" Type="http://schemas.openxmlformats.org/officeDocument/2006/relationships/image" Target="../media/image15.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345;p66">
            <a:extLst>
              <a:ext uri="{FF2B5EF4-FFF2-40B4-BE49-F238E27FC236}">
                <a16:creationId xmlns:a16="http://schemas.microsoft.com/office/drawing/2014/main" id="{431F7A77-9F3F-2162-CBA3-B6DFCD660C4D}"/>
              </a:ext>
            </a:extLst>
          </p:cNvPr>
          <p:cNvPicPr preferRelativeResize="0"/>
          <p:nvPr/>
        </p:nvPicPr>
        <p:blipFill>
          <a:blip r:embed="rId2">
            <a:alphaModFix/>
          </a:blip>
          <a:stretch>
            <a:fillRect/>
          </a:stretch>
        </p:blipFill>
        <p:spPr>
          <a:xfrm>
            <a:off x="0" y="0"/>
            <a:ext cx="12277300" cy="6907823"/>
          </a:xfrm>
          <a:prstGeom prst="rect">
            <a:avLst/>
          </a:prstGeom>
          <a:noFill/>
          <a:ln>
            <a:noFill/>
          </a:ln>
        </p:spPr>
      </p:pic>
      <p:pic>
        <p:nvPicPr>
          <p:cNvPr id="3" name="Picture 2" descr="A logo on a black background&#10;&#10;AI-generated content may be incorrect.">
            <a:extLst>
              <a:ext uri="{FF2B5EF4-FFF2-40B4-BE49-F238E27FC236}">
                <a16:creationId xmlns:a16="http://schemas.microsoft.com/office/drawing/2014/main" id="{541534ED-8D3C-BE56-A191-FDE1D84B8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5245" y="1702690"/>
            <a:ext cx="3502442" cy="3502442"/>
          </a:xfrm>
          <a:prstGeom prst="rect">
            <a:avLst/>
          </a:prstGeom>
        </p:spPr>
      </p:pic>
      <p:pic>
        <p:nvPicPr>
          <p:cNvPr id="5" name="Google Shape;905;p91">
            <a:extLst>
              <a:ext uri="{FF2B5EF4-FFF2-40B4-BE49-F238E27FC236}">
                <a16:creationId xmlns:a16="http://schemas.microsoft.com/office/drawing/2014/main" id="{92F64772-6417-02BE-F6B2-710F83199D54}"/>
              </a:ext>
            </a:extLst>
          </p:cNvPr>
          <p:cNvPicPr preferRelativeResize="0"/>
          <p:nvPr/>
        </p:nvPicPr>
        <p:blipFill rotWithShape="1">
          <a:blip r:embed="rId4">
            <a:alphaModFix amt="63000"/>
          </a:blip>
          <a:srcRect r="65312" b="15232"/>
          <a:stretch/>
        </p:blipFill>
        <p:spPr>
          <a:xfrm>
            <a:off x="6210300" y="451954"/>
            <a:ext cx="5915025" cy="5954091"/>
          </a:xfrm>
          <a:prstGeom prst="roundRect">
            <a:avLst>
              <a:gd name="adj" fmla="val 2543"/>
            </a:avLst>
          </a:prstGeom>
          <a:noFill/>
          <a:ln>
            <a:noFill/>
          </a:ln>
        </p:spPr>
      </p:pic>
      <p:sp>
        <p:nvSpPr>
          <p:cNvPr id="6" name="TextBox 5">
            <a:extLst>
              <a:ext uri="{FF2B5EF4-FFF2-40B4-BE49-F238E27FC236}">
                <a16:creationId xmlns:a16="http://schemas.microsoft.com/office/drawing/2014/main" id="{F62A8C2D-E4DD-780E-6E55-49CE706E13B1}"/>
              </a:ext>
            </a:extLst>
          </p:cNvPr>
          <p:cNvSpPr txBox="1"/>
          <p:nvPr/>
        </p:nvSpPr>
        <p:spPr>
          <a:xfrm>
            <a:off x="6589235" y="1016766"/>
            <a:ext cx="5157151" cy="328333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4800" b="1" i="0" u="none" strike="noStrike" cap="all" normalizeH="0" baseline="0" noProof="0" dirty="0">
                <a:ln>
                  <a:noFill/>
                </a:ln>
                <a:solidFill>
                  <a:prstClr val="white"/>
                </a:solidFill>
                <a:effectLst>
                  <a:outerShdw blurRad="38100" dist="38100" dir="2700000" algn="tl">
                    <a:srgbClr val="000000">
                      <a:alpha val="43137"/>
                    </a:srgbClr>
                  </a:outerShdw>
                </a:effectLst>
                <a:uLnTx/>
                <a:uFillTx/>
                <a:latin typeface="Oswald SemiBold" panose="00000700000000000000" pitchFamily="2" charset="0"/>
                <a:sym typeface="Heroic Condensed Bold Oblique"/>
              </a:rPr>
              <a:t>TOOLKIT « SÉCURITÉ ET INCLUSION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4800" b="1" i="0" u="none" strike="noStrike" cap="all" normalizeH="0" baseline="0" noProof="0" dirty="0">
                <a:ln>
                  <a:noFill/>
                </a:ln>
                <a:solidFill>
                  <a:prstClr val="white"/>
                </a:solidFill>
                <a:effectLst>
                  <a:outerShdw blurRad="38100" dist="38100" dir="2700000" algn="tl">
                    <a:srgbClr val="000000">
                      <a:alpha val="43137"/>
                    </a:srgbClr>
                  </a:outerShdw>
                </a:effectLst>
                <a:uLnTx/>
                <a:uFillTx/>
                <a:latin typeface="Oswald SemiBold" panose="00000700000000000000" pitchFamily="2" charset="0"/>
                <a:sym typeface="Heroic Condensed Bold Oblique"/>
              </a:rPr>
              <a:t>POUR LES POINTS DE VENTE</a:t>
            </a:r>
          </a:p>
        </p:txBody>
      </p:sp>
      <p:sp>
        <p:nvSpPr>
          <p:cNvPr id="10" name="TextBox 9">
            <a:extLst>
              <a:ext uri="{FF2B5EF4-FFF2-40B4-BE49-F238E27FC236}">
                <a16:creationId xmlns:a16="http://schemas.microsoft.com/office/drawing/2014/main" id="{ABD5F621-0616-D8C0-95AB-AA810C1D8EBF}"/>
              </a:ext>
            </a:extLst>
          </p:cNvPr>
          <p:cNvSpPr txBox="1"/>
          <p:nvPr/>
        </p:nvSpPr>
        <p:spPr>
          <a:xfrm>
            <a:off x="6589236" y="5701708"/>
            <a:ext cx="5412264" cy="498598"/>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000" i="0" u="none" strike="noStrike" cap="all" normalizeH="0" baseline="0" noProof="0" dirty="0">
                <a:ln>
                  <a:noFill/>
                </a:ln>
                <a:solidFill>
                  <a:prstClr val="white"/>
                </a:solidFill>
                <a:uLnTx/>
                <a:uFillTx/>
                <a:latin typeface="Oswald Light" panose="00000400000000000000" pitchFamily="2" charset="0"/>
                <a:sym typeface="Heroic Condensed Bold Oblique"/>
              </a:rPr>
              <a:t>DÉVELOPPÉ PAR DESPERADOS, WEL JONG ET </a:t>
            </a:r>
            <a:r>
              <a:rPr kumimoji="0" lang="fr-FR" sz="2000" i="0" u="none" strike="noStrike" cap="all" normalizeH="0" baseline="0" noProof="0" dirty="0" err="1">
                <a:ln>
                  <a:noFill/>
                </a:ln>
                <a:solidFill>
                  <a:prstClr val="white"/>
                </a:solidFill>
                <a:uLnTx/>
                <a:uFillTx/>
                <a:latin typeface="Oswald Light" panose="00000400000000000000" pitchFamily="2" charset="0"/>
                <a:sym typeface="Heroic Condensed Bold Oblique"/>
              </a:rPr>
              <a:t>Pixiels</a:t>
            </a:r>
            <a:endParaRPr kumimoji="0" lang="fr-FR" sz="2000" i="0" u="none" strike="noStrike" cap="all" normalizeH="0" baseline="0" noProof="0" dirty="0">
              <a:ln>
                <a:noFill/>
              </a:ln>
              <a:solidFill>
                <a:prstClr val="white"/>
              </a:solidFill>
              <a:uLnTx/>
              <a:uFillTx/>
              <a:latin typeface="Oswald Light" panose="00000400000000000000" pitchFamily="2" charset="0"/>
              <a:sym typeface="Heroic Condensed Bold Oblique"/>
            </a:endParaRPr>
          </a:p>
        </p:txBody>
      </p:sp>
    </p:spTree>
    <p:extLst>
      <p:ext uri="{BB962C8B-B14F-4D97-AF65-F5344CB8AC3E}">
        <p14:creationId xmlns:p14="http://schemas.microsoft.com/office/powerpoint/2010/main" val="3011472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11767"/>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Lato Light"/>
              <a:ea typeface="+mn-ea"/>
              <a:cs typeface="+mn-cs"/>
            </a:endParaRPr>
          </a:p>
        </p:txBody>
      </p:sp>
      <p:pic>
        <p:nvPicPr>
          <p:cNvPr id="4" name="Google Shape;905;p91">
            <a:extLst>
              <a:ext uri="{FF2B5EF4-FFF2-40B4-BE49-F238E27FC236}">
                <a16:creationId xmlns:a16="http://schemas.microsoft.com/office/drawing/2014/main" id="{2577F512-0660-42C5-0C6E-54A4EF644529}"/>
              </a:ext>
            </a:extLst>
          </p:cNvPr>
          <p:cNvPicPr preferRelativeResize="0"/>
          <p:nvPr/>
        </p:nvPicPr>
        <p:blipFill rotWithShape="1">
          <a:blip r:embed="rId2">
            <a:alphaModFix amt="63000"/>
          </a:blip>
          <a:srcRect r="65312" b="15232"/>
          <a:stretch/>
        </p:blipFill>
        <p:spPr>
          <a:xfrm>
            <a:off x="406399" y="149643"/>
            <a:ext cx="11383981" cy="1331288"/>
          </a:xfrm>
          <a:prstGeom prst="roundRect">
            <a:avLst>
              <a:gd name="adj" fmla="val 2543"/>
            </a:avLst>
          </a:prstGeom>
          <a:noFill/>
          <a:ln>
            <a:noFill/>
          </a:ln>
        </p:spPr>
      </p:pic>
      <p:sp>
        <p:nvSpPr>
          <p:cNvPr id="5" name="TextBox 4">
            <a:extLst>
              <a:ext uri="{FF2B5EF4-FFF2-40B4-BE49-F238E27FC236}">
                <a16:creationId xmlns:a16="http://schemas.microsoft.com/office/drawing/2014/main" id="{3C888B50-9E07-0126-6577-6B3B0814C77B}"/>
              </a:ext>
            </a:extLst>
          </p:cNvPr>
          <p:cNvSpPr txBox="1"/>
          <p:nvPr/>
        </p:nvSpPr>
        <p:spPr>
          <a:xfrm>
            <a:off x="1399723" y="333787"/>
            <a:ext cx="875755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cap="none" normalizeH="0" baseline="0" noProof="0">
                <a:ln>
                  <a:noFill/>
                </a:ln>
                <a:solidFill>
                  <a:prstClr val="white"/>
                </a:solidFill>
                <a:uLnTx/>
                <a:uFillTx/>
                <a:latin typeface="Oswald" panose="00000500000000000000" pitchFamily="2" charset="0"/>
                <a:ea typeface="+mn-ea"/>
                <a:cs typeface="+mn-cs"/>
              </a:rPr>
              <a:t>AVANT</a:t>
            </a:r>
            <a:endParaRPr kumimoji="0" lang="fr-FR" sz="3200" b="0" i="0" u="none" strike="noStrike" cap="none" normalizeH="0" baseline="0" noProof="0" dirty="0">
              <a:ln>
                <a:noFill/>
              </a:ln>
              <a:solidFill>
                <a:prstClr val="white"/>
              </a:solidFill>
              <a:uLnTx/>
              <a:uFillTx/>
              <a:latin typeface="Oswald"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cap="none" normalizeH="0" baseline="0" noProof="0" dirty="0">
                <a:ln>
                  <a:noFill/>
                </a:ln>
                <a:solidFill>
                  <a:prstClr val="white"/>
                </a:solidFill>
                <a:uLnTx/>
                <a:uFillTx/>
                <a:latin typeface="Oswald" panose="00000500000000000000" pitchFamily="2" charset="0"/>
                <a:ea typeface="+mn-ea"/>
                <a:cs typeface="+mn-cs"/>
              </a:rPr>
              <a:t>L’OUVERTURE</a:t>
            </a:r>
          </a:p>
        </p:txBody>
      </p:sp>
      <p:pic>
        <p:nvPicPr>
          <p:cNvPr id="3" name="Google Shape;905;p91">
            <a:extLst>
              <a:ext uri="{FF2B5EF4-FFF2-40B4-BE49-F238E27FC236}">
                <a16:creationId xmlns:a16="http://schemas.microsoft.com/office/drawing/2014/main" id="{6AA98643-4538-FFDD-0000-49C6FD776ABB}"/>
              </a:ext>
            </a:extLst>
          </p:cNvPr>
          <p:cNvPicPr preferRelativeResize="0"/>
          <p:nvPr/>
        </p:nvPicPr>
        <p:blipFill rotWithShape="1">
          <a:blip r:embed="rId2">
            <a:alphaModFix amt="35000"/>
          </a:blip>
          <a:srcRect r="65312" b="15232"/>
          <a:stretch/>
        </p:blipFill>
        <p:spPr>
          <a:xfrm>
            <a:off x="443718" y="1643850"/>
            <a:ext cx="11383981" cy="804244"/>
          </a:xfrm>
          <a:prstGeom prst="roundRect">
            <a:avLst>
              <a:gd name="adj" fmla="val 2543"/>
            </a:avLst>
          </a:prstGeom>
          <a:noFill/>
          <a:ln>
            <a:noFill/>
          </a:ln>
        </p:spPr>
      </p:pic>
      <p:sp>
        <p:nvSpPr>
          <p:cNvPr id="6" name="TextBox 5">
            <a:extLst>
              <a:ext uri="{FF2B5EF4-FFF2-40B4-BE49-F238E27FC236}">
                <a16:creationId xmlns:a16="http://schemas.microsoft.com/office/drawing/2014/main" id="{BE00656D-AD26-9CC1-37BB-914CEB3EC5D7}"/>
              </a:ext>
            </a:extLst>
          </p:cNvPr>
          <p:cNvSpPr txBox="1"/>
          <p:nvPr/>
        </p:nvSpPr>
        <p:spPr>
          <a:xfrm>
            <a:off x="785905" y="1770680"/>
            <a:ext cx="10620190" cy="707886"/>
          </a:xfrm>
          <a:prstGeom prst="rect">
            <a:avLst/>
          </a:prstGeom>
          <a:noFill/>
        </p:spPr>
        <p:txBody>
          <a:bodyPr wrap="square" rtlCol="0">
            <a:spAutoFit/>
          </a:bodyPr>
          <a:lstStyle/>
          <a:p>
            <a:pPr lvl="0" algn="ctr">
              <a:defRPr/>
            </a:pPr>
            <a:r>
              <a:rPr lang="fr-FR" sz="2000" dirty="0">
                <a:solidFill>
                  <a:prstClr val="white"/>
                </a:solidFill>
                <a:latin typeface="Oswald Light" panose="00000400000000000000" pitchFamily="2" charset="0"/>
              </a:rPr>
              <a:t>Définissez un règlement clair (modèle à la dia suivante) :</a:t>
            </a:r>
          </a:p>
          <a:p>
            <a:pPr lvl="0" algn="ctr">
              <a:defRPr/>
            </a:pPr>
            <a:r>
              <a:rPr lang="fr-FR" sz="2000" dirty="0">
                <a:solidFill>
                  <a:prstClr val="white"/>
                </a:solidFill>
                <a:latin typeface="Oswald Light" panose="00000400000000000000" pitchFamily="2" charset="0"/>
              </a:rPr>
              <a:t>Assurez-vous que ces règles soient bien visibles dans votre point de vente via des affiches ou des écrans</a:t>
            </a:r>
          </a:p>
        </p:txBody>
      </p:sp>
      <p:pic>
        <p:nvPicPr>
          <p:cNvPr id="31" name="Google Shape;905;p91">
            <a:extLst>
              <a:ext uri="{FF2B5EF4-FFF2-40B4-BE49-F238E27FC236}">
                <a16:creationId xmlns:a16="http://schemas.microsoft.com/office/drawing/2014/main" id="{3EA5DAB0-BC00-64E3-3876-1DB4383C37B3}"/>
              </a:ext>
            </a:extLst>
          </p:cNvPr>
          <p:cNvPicPr preferRelativeResize="0"/>
          <p:nvPr/>
        </p:nvPicPr>
        <p:blipFill rotWithShape="1">
          <a:blip r:embed="rId2">
            <a:alphaModFix amt="35000"/>
          </a:blip>
          <a:srcRect r="65312" b="15232"/>
          <a:stretch/>
        </p:blipFill>
        <p:spPr>
          <a:xfrm>
            <a:off x="443718" y="2629488"/>
            <a:ext cx="11383981" cy="1104772"/>
          </a:xfrm>
          <a:prstGeom prst="roundRect">
            <a:avLst>
              <a:gd name="adj" fmla="val 2543"/>
            </a:avLst>
          </a:prstGeom>
          <a:noFill/>
          <a:ln>
            <a:noFill/>
          </a:ln>
        </p:spPr>
      </p:pic>
      <p:pic>
        <p:nvPicPr>
          <p:cNvPr id="32" name="Google Shape;905;p91">
            <a:extLst>
              <a:ext uri="{FF2B5EF4-FFF2-40B4-BE49-F238E27FC236}">
                <a16:creationId xmlns:a16="http://schemas.microsoft.com/office/drawing/2014/main" id="{28A5C5E0-2BA2-C4FB-3C2D-DE0A0F304652}"/>
              </a:ext>
            </a:extLst>
          </p:cNvPr>
          <p:cNvPicPr preferRelativeResize="0"/>
          <p:nvPr/>
        </p:nvPicPr>
        <p:blipFill rotWithShape="1">
          <a:blip r:embed="rId2">
            <a:alphaModFix amt="35000"/>
          </a:blip>
          <a:srcRect r="65312" b="15232"/>
          <a:stretch/>
        </p:blipFill>
        <p:spPr>
          <a:xfrm>
            <a:off x="443718" y="3917367"/>
            <a:ext cx="11383981" cy="804244"/>
          </a:xfrm>
          <a:prstGeom prst="roundRect">
            <a:avLst>
              <a:gd name="adj" fmla="val 2543"/>
            </a:avLst>
          </a:prstGeom>
          <a:noFill/>
          <a:ln>
            <a:noFill/>
          </a:ln>
        </p:spPr>
      </p:pic>
      <p:pic>
        <p:nvPicPr>
          <p:cNvPr id="33" name="Google Shape;905;p91">
            <a:extLst>
              <a:ext uri="{FF2B5EF4-FFF2-40B4-BE49-F238E27FC236}">
                <a16:creationId xmlns:a16="http://schemas.microsoft.com/office/drawing/2014/main" id="{EC04D6AA-076C-AAD9-D059-CBD16A06DB51}"/>
              </a:ext>
            </a:extLst>
          </p:cNvPr>
          <p:cNvPicPr preferRelativeResize="0"/>
          <p:nvPr/>
        </p:nvPicPr>
        <p:blipFill rotWithShape="1">
          <a:blip r:embed="rId2">
            <a:alphaModFix amt="35000"/>
          </a:blip>
          <a:srcRect r="65312" b="15232"/>
          <a:stretch/>
        </p:blipFill>
        <p:spPr>
          <a:xfrm>
            <a:off x="443718" y="4903005"/>
            <a:ext cx="11383981" cy="804244"/>
          </a:xfrm>
          <a:prstGeom prst="roundRect">
            <a:avLst>
              <a:gd name="adj" fmla="val 2543"/>
            </a:avLst>
          </a:prstGeom>
          <a:noFill/>
          <a:ln>
            <a:noFill/>
          </a:ln>
        </p:spPr>
      </p:pic>
      <p:pic>
        <p:nvPicPr>
          <p:cNvPr id="34" name="Google Shape;905;p91">
            <a:extLst>
              <a:ext uri="{FF2B5EF4-FFF2-40B4-BE49-F238E27FC236}">
                <a16:creationId xmlns:a16="http://schemas.microsoft.com/office/drawing/2014/main" id="{AFACA3C0-8284-BB93-E3CA-EFA22BF29E3D}"/>
              </a:ext>
            </a:extLst>
          </p:cNvPr>
          <p:cNvPicPr preferRelativeResize="0"/>
          <p:nvPr/>
        </p:nvPicPr>
        <p:blipFill rotWithShape="1">
          <a:blip r:embed="rId2">
            <a:alphaModFix amt="35000"/>
          </a:blip>
          <a:srcRect r="65312" b="15232"/>
          <a:stretch/>
        </p:blipFill>
        <p:spPr>
          <a:xfrm>
            <a:off x="443718" y="5888643"/>
            <a:ext cx="11383981" cy="804244"/>
          </a:xfrm>
          <a:prstGeom prst="roundRect">
            <a:avLst>
              <a:gd name="adj" fmla="val 2543"/>
            </a:avLst>
          </a:prstGeom>
          <a:noFill/>
          <a:ln>
            <a:noFill/>
          </a:ln>
        </p:spPr>
      </p:pic>
      <p:sp>
        <p:nvSpPr>
          <p:cNvPr id="15" name="TextBox 14">
            <a:extLst>
              <a:ext uri="{FF2B5EF4-FFF2-40B4-BE49-F238E27FC236}">
                <a16:creationId xmlns:a16="http://schemas.microsoft.com/office/drawing/2014/main" id="{F8441B8A-5C31-9C3B-211A-05B2310D31F9}"/>
              </a:ext>
            </a:extLst>
          </p:cNvPr>
          <p:cNvSpPr txBox="1"/>
          <p:nvPr/>
        </p:nvSpPr>
        <p:spPr>
          <a:xfrm>
            <a:off x="1202435" y="2739222"/>
            <a:ext cx="10625264" cy="1323439"/>
          </a:xfrm>
          <a:prstGeom prst="rect">
            <a:avLst/>
          </a:prstGeom>
          <a:noFill/>
        </p:spPr>
        <p:txBody>
          <a:bodyPr wrap="square" rtlCol="0">
            <a:spAutoFit/>
          </a:bodyPr>
          <a:lstStyle>
            <a:defPPr>
              <a:defRPr lang="nl-BE"/>
            </a:defPPr>
            <a:lvl1pPr marR="0" lvl="0" indent="0" algn="ctr" fontAlgn="auto">
              <a:lnSpc>
                <a:spcPct val="100000"/>
              </a:lnSpc>
              <a:spcBef>
                <a:spcPts val="0"/>
              </a:spcBef>
              <a:spcAft>
                <a:spcPts val="0"/>
              </a:spcAft>
              <a:buClrTx/>
              <a:buSzTx/>
              <a:buFontTx/>
              <a:buNone/>
              <a:tabLst/>
              <a:defRPr kumimoji="0" sz="1400" b="0" i="0" u="none" strike="noStrike" cap="none" normalizeH="0" baseline="0">
                <a:ln>
                  <a:noFill/>
                </a:ln>
                <a:solidFill>
                  <a:prstClr val="white"/>
                </a:solidFill>
                <a:effectLst/>
                <a:uLnTx/>
                <a:uFillTx/>
                <a:latin typeface="Oswald Light" panose="00000400000000000000" pitchFamily="2" charset="0"/>
              </a:defRPr>
            </a:lvl1pPr>
          </a:lstStyle>
          <a:p>
            <a:pPr lvl="0">
              <a:defRPr/>
            </a:pPr>
            <a:r>
              <a:rPr lang="fr-FR" sz="2000" dirty="0"/>
              <a:t>Informez les </a:t>
            </a:r>
            <a:r>
              <a:rPr lang="fr-FR" sz="2000" dirty="0" err="1"/>
              <a:t>consommateur·rices</a:t>
            </a:r>
            <a:r>
              <a:rPr lang="fr-FR" sz="2000" dirty="0"/>
              <a:t> sur l’accessibilité (informations concernant les transports publics, les escaliers, ascenseurs...). Faites en sorte que les informations accessibles soient trouvables en permanence sur votre site web, votre compte sur les réseaux sociaux ou sur la page de l’événement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2000" b="0" i="0" u="none" strike="noStrike" kern="1200" cap="none" spc="0" normalizeH="0" baseline="0" noProof="0" dirty="0">
              <a:ln>
                <a:noFill/>
              </a:ln>
              <a:solidFill>
                <a:prstClr val="white"/>
              </a:solidFill>
              <a:effectLst/>
              <a:uLnTx/>
              <a:uFillTx/>
              <a:latin typeface="Oswald Light" panose="00000400000000000000" pitchFamily="2" charset="0"/>
              <a:ea typeface="+mn-ea"/>
              <a:cs typeface="+mn-cs"/>
            </a:endParaRPr>
          </a:p>
        </p:txBody>
      </p:sp>
      <p:sp>
        <p:nvSpPr>
          <p:cNvPr id="9" name="TextBox 8">
            <a:extLst>
              <a:ext uri="{FF2B5EF4-FFF2-40B4-BE49-F238E27FC236}">
                <a16:creationId xmlns:a16="http://schemas.microsoft.com/office/drawing/2014/main" id="{6EDE3726-CD58-0A48-3E34-B083CFBDA8D4}"/>
              </a:ext>
            </a:extLst>
          </p:cNvPr>
          <p:cNvSpPr txBox="1"/>
          <p:nvPr/>
        </p:nvSpPr>
        <p:spPr>
          <a:xfrm>
            <a:off x="1307930" y="4138394"/>
            <a:ext cx="9215130" cy="400110"/>
          </a:xfrm>
          <a:prstGeom prst="rect">
            <a:avLst/>
          </a:prstGeom>
          <a:noFill/>
        </p:spPr>
        <p:txBody>
          <a:bodyPr wrap="square" rtlCol="0">
            <a:spAutoFit/>
          </a:bodyPr>
          <a:lstStyle>
            <a:defPPr>
              <a:defRPr lang="nl-BE"/>
            </a:defPPr>
            <a:lvl1pPr marR="0" lvl="0" indent="0" algn="ctr" fontAlgn="auto">
              <a:lnSpc>
                <a:spcPct val="100000"/>
              </a:lnSpc>
              <a:spcBef>
                <a:spcPts val="0"/>
              </a:spcBef>
              <a:spcAft>
                <a:spcPts val="0"/>
              </a:spcAft>
              <a:buClrTx/>
              <a:buSzTx/>
              <a:buFontTx/>
              <a:buNone/>
              <a:tabLst/>
              <a:defRPr kumimoji="0" sz="1400" b="0" i="0" u="none" strike="noStrike" cap="none" normalizeH="0" baseline="0">
                <a:ln>
                  <a:noFill/>
                </a:ln>
                <a:solidFill>
                  <a:prstClr val="white"/>
                </a:solidFill>
                <a:effectLst/>
                <a:uLnTx/>
                <a:uFillTx/>
                <a:latin typeface="Oswald Light" panose="00000400000000000000" pitchFamily="2" charset="0"/>
              </a:defRPr>
            </a:lvl1pPr>
          </a:lstStyle>
          <a:p>
            <a:pPr lvl="0">
              <a:defRPr/>
            </a:pPr>
            <a:r>
              <a:rPr lang="fr-FR" sz="2000" dirty="0"/>
              <a:t>Formez le personnel du bar à la sécurité et l’inclusivité et assurez-lui votre soutien</a:t>
            </a:r>
          </a:p>
        </p:txBody>
      </p:sp>
      <p:sp>
        <p:nvSpPr>
          <p:cNvPr id="22" name="TextBox 21">
            <a:extLst>
              <a:ext uri="{FF2B5EF4-FFF2-40B4-BE49-F238E27FC236}">
                <a16:creationId xmlns:a16="http://schemas.microsoft.com/office/drawing/2014/main" id="{C114FF0D-A2EC-ED31-3BBE-35B6C77D6998}"/>
              </a:ext>
            </a:extLst>
          </p:cNvPr>
          <p:cNvSpPr txBox="1"/>
          <p:nvPr/>
        </p:nvSpPr>
        <p:spPr>
          <a:xfrm>
            <a:off x="1588444" y="6121488"/>
            <a:ext cx="8380112" cy="400110"/>
          </a:xfrm>
          <a:prstGeom prst="rect">
            <a:avLst/>
          </a:prstGeom>
          <a:noFill/>
        </p:spPr>
        <p:txBody>
          <a:bodyPr wrap="square" rtlCol="0">
            <a:spAutoFit/>
          </a:bodyPr>
          <a:lstStyle>
            <a:defPPr>
              <a:defRPr lang="nl-BE"/>
            </a:defPPr>
            <a:lvl1pPr marR="0" lvl="0" indent="0" algn="ctr" fontAlgn="auto">
              <a:lnSpc>
                <a:spcPct val="100000"/>
              </a:lnSpc>
              <a:spcBef>
                <a:spcPts val="0"/>
              </a:spcBef>
              <a:spcAft>
                <a:spcPts val="0"/>
              </a:spcAft>
              <a:buClrTx/>
              <a:buSzTx/>
              <a:buFontTx/>
              <a:buNone/>
              <a:tabLst/>
              <a:defRPr kumimoji="0" sz="1400" b="0" i="0" u="none" strike="noStrike" cap="none" normalizeH="0" baseline="0">
                <a:ln>
                  <a:noFill/>
                </a:ln>
                <a:solidFill>
                  <a:prstClr val="white"/>
                </a:solidFill>
                <a:effectLst/>
                <a:uLnTx/>
                <a:uFillTx/>
                <a:latin typeface="Oswald Light" panose="00000400000000000000" pitchFamily="2" charset="0"/>
              </a:defRPr>
            </a:lvl1pPr>
          </a:lstStyle>
          <a:p>
            <a:pPr lvl="0">
              <a:defRPr/>
            </a:pPr>
            <a:r>
              <a:rPr lang="fr-FR" sz="2000" dirty="0"/>
              <a:t>Créez des toilettes non-genrées</a:t>
            </a:r>
          </a:p>
        </p:txBody>
      </p:sp>
      <p:sp>
        <p:nvSpPr>
          <p:cNvPr id="30" name="TextBox 29">
            <a:extLst>
              <a:ext uri="{FF2B5EF4-FFF2-40B4-BE49-F238E27FC236}">
                <a16:creationId xmlns:a16="http://schemas.microsoft.com/office/drawing/2014/main" id="{D80DE46F-FCC6-50B2-4CA3-1AC4D800407F}"/>
              </a:ext>
            </a:extLst>
          </p:cNvPr>
          <p:cNvSpPr txBox="1"/>
          <p:nvPr/>
        </p:nvSpPr>
        <p:spPr>
          <a:xfrm>
            <a:off x="1695096" y="5135850"/>
            <a:ext cx="8380112" cy="400110"/>
          </a:xfrm>
          <a:prstGeom prst="rect">
            <a:avLst/>
          </a:prstGeom>
          <a:noFill/>
        </p:spPr>
        <p:txBody>
          <a:bodyPr wrap="square" rtlCol="0">
            <a:spAutoFit/>
          </a:bodyPr>
          <a:lstStyle/>
          <a:p>
            <a:pPr lvl="0" algn="ctr">
              <a:defRPr/>
            </a:pPr>
            <a:r>
              <a:rPr lang="fr-FR" sz="2000" dirty="0">
                <a:solidFill>
                  <a:prstClr val="white"/>
                </a:solidFill>
                <a:latin typeface="Oswald Light" panose="00000400000000000000" pitchFamily="2" charset="0"/>
              </a:rPr>
              <a:t>Il est fortement recommandé d’avoir un espace calme</a:t>
            </a:r>
          </a:p>
        </p:txBody>
      </p:sp>
      <p:pic>
        <p:nvPicPr>
          <p:cNvPr id="35" name="Picture 34">
            <a:extLst>
              <a:ext uri="{FF2B5EF4-FFF2-40B4-BE49-F238E27FC236}">
                <a16:creationId xmlns:a16="http://schemas.microsoft.com/office/drawing/2014/main" id="{F89F5A95-EAC9-0BD8-D3ED-2C52BA8C41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7070" y="6174890"/>
            <a:ext cx="798036" cy="498928"/>
          </a:xfrm>
          <a:prstGeom prst="rect">
            <a:avLst/>
          </a:prstGeom>
        </p:spPr>
      </p:pic>
    </p:spTree>
    <p:extLst>
      <p:ext uri="{BB962C8B-B14F-4D97-AF65-F5344CB8AC3E}">
        <p14:creationId xmlns:p14="http://schemas.microsoft.com/office/powerpoint/2010/main" val="306356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500" fill="hold"/>
                                        <p:tgtEl>
                                          <p:spTgt spid="33"/>
                                        </p:tgtEl>
                                        <p:attrNameLst>
                                          <p:attrName>ppt_x</p:attrName>
                                        </p:attrNameLst>
                                      </p:cBhvr>
                                      <p:tavLst>
                                        <p:tav tm="0">
                                          <p:val>
                                            <p:strVal val="#ppt_x"/>
                                          </p:val>
                                        </p:tav>
                                        <p:tav tm="100000">
                                          <p:val>
                                            <p:strVal val="#ppt_x"/>
                                          </p:val>
                                        </p:tav>
                                      </p:tavLst>
                                    </p:anim>
                                    <p:anim calcmode="lin" valueType="num">
                                      <p:cBhvr additive="base">
                                        <p:cTn id="4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500" fill="hold"/>
                                        <p:tgtEl>
                                          <p:spTgt spid="34"/>
                                        </p:tgtEl>
                                        <p:attrNameLst>
                                          <p:attrName>ppt_x</p:attrName>
                                        </p:attrNameLst>
                                      </p:cBhvr>
                                      <p:tavLst>
                                        <p:tav tm="0">
                                          <p:val>
                                            <p:strVal val="#ppt_x"/>
                                          </p:val>
                                        </p:tav>
                                        <p:tav tm="100000">
                                          <p:val>
                                            <p:strVal val="#ppt_x"/>
                                          </p:val>
                                        </p:tav>
                                      </p:tavLst>
                                    </p:anim>
                                    <p:anim calcmode="lin" valueType="num">
                                      <p:cBhvr additive="base">
                                        <p:cTn id="5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9" grpId="0"/>
      <p:bldP spid="22"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11045"/>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xtBox 2">
            <a:extLst>
              <a:ext uri="{FF2B5EF4-FFF2-40B4-BE49-F238E27FC236}">
                <a16:creationId xmlns:a16="http://schemas.microsoft.com/office/drawing/2014/main" id="{0E803366-1AFF-CB5C-3493-0215E6E775B9}"/>
              </a:ext>
            </a:extLst>
          </p:cNvPr>
          <p:cNvSpPr txBox="1"/>
          <p:nvPr/>
        </p:nvSpPr>
        <p:spPr>
          <a:xfrm>
            <a:off x="716988" y="1804063"/>
            <a:ext cx="4342910" cy="2800767"/>
          </a:xfrm>
          <a:prstGeom prst="rect">
            <a:avLst/>
          </a:prstGeom>
          <a:noFill/>
        </p:spPr>
        <p:txBody>
          <a:bodyPr wrap="square">
            <a:spAutoFit/>
          </a:bodyPr>
          <a:lstStyle/>
          <a:p>
            <a:pPr algn="ctr"/>
            <a:r>
              <a:rPr lang="fr-FR" sz="4400" b="1">
                <a:latin typeface="Oswald" panose="00000500000000000000" pitchFamily="2" charset="0"/>
              </a:rPr>
              <a:t>EXEMPLE DE RÈGLEMENT À ADAPTER À VOTRE POINT DE VENTE</a:t>
            </a:r>
          </a:p>
        </p:txBody>
      </p:sp>
      <p:sp>
        <p:nvSpPr>
          <p:cNvPr id="5" name="TextBox 4">
            <a:extLst>
              <a:ext uri="{FF2B5EF4-FFF2-40B4-BE49-F238E27FC236}">
                <a16:creationId xmlns:a16="http://schemas.microsoft.com/office/drawing/2014/main" id="{2FF8AF12-6DC8-F330-0EBE-E08D37BD0194}"/>
              </a:ext>
            </a:extLst>
          </p:cNvPr>
          <p:cNvSpPr txBox="1"/>
          <p:nvPr/>
        </p:nvSpPr>
        <p:spPr>
          <a:xfrm>
            <a:off x="716988" y="5081080"/>
            <a:ext cx="4769412" cy="646331"/>
          </a:xfrm>
          <a:prstGeom prst="rect">
            <a:avLst/>
          </a:prstGeom>
          <a:noFill/>
        </p:spPr>
        <p:txBody>
          <a:bodyPr wrap="square">
            <a:spAutoFit/>
          </a:bodyPr>
          <a:lstStyle/>
          <a:p>
            <a:pPr algn="ctr"/>
            <a:r>
              <a:rPr lang="fr-FR" dirty="0">
                <a:solidFill>
                  <a:schemeClr val="bg1"/>
                </a:solidFill>
                <a:latin typeface="Oswald" panose="00000500000000000000" pitchFamily="2" charset="0"/>
              </a:rPr>
              <a:t>PEUT ÊTRE TÉLÉCHARGÉ À PARTIR DE NOTRE SITE WEB: </a:t>
            </a:r>
            <a:r>
              <a:rPr lang="nl-BE" dirty="0">
                <a:solidFill>
                  <a:schemeClr val="bg1"/>
                </a:solidFill>
                <a:latin typeface="Oswald" panose="00000500000000000000" pitchFamily="2" charset="0"/>
              </a:rPr>
              <a:t>https://www.desperados.com/be-en/dance-club/</a:t>
            </a:r>
          </a:p>
        </p:txBody>
      </p:sp>
      <p:pic>
        <p:nvPicPr>
          <p:cNvPr id="2" name="Picture 1">
            <a:extLst>
              <a:ext uri="{FF2B5EF4-FFF2-40B4-BE49-F238E27FC236}">
                <a16:creationId xmlns:a16="http://schemas.microsoft.com/office/drawing/2014/main" id="{B71C49E0-9B1E-5A21-E09F-331E1AA29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7070" y="6174890"/>
            <a:ext cx="798036" cy="498928"/>
          </a:xfrm>
          <a:prstGeom prst="rect">
            <a:avLst/>
          </a:prstGeom>
        </p:spPr>
      </p:pic>
      <p:pic>
        <p:nvPicPr>
          <p:cNvPr id="17" name="Picture 16">
            <a:extLst>
              <a:ext uri="{FF2B5EF4-FFF2-40B4-BE49-F238E27FC236}">
                <a16:creationId xmlns:a16="http://schemas.microsoft.com/office/drawing/2014/main" id="{6B045A8F-6EC7-DEE1-9614-02A8D417714D}"/>
              </a:ext>
            </a:extLst>
          </p:cNvPr>
          <p:cNvPicPr>
            <a:picLocks noChangeAspect="1"/>
          </p:cNvPicPr>
          <p:nvPr/>
        </p:nvPicPr>
        <p:blipFill>
          <a:blip r:embed="rId4"/>
          <a:stretch>
            <a:fillRect/>
          </a:stretch>
        </p:blipFill>
        <p:spPr>
          <a:xfrm>
            <a:off x="6741275" y="214616"/>
            <a:ext cx="4535795" cy="6459202"/>
          </a:xfrm>
          <a:prstGeom prst="rect">
            <a:avLst/>
          </a:prstGeom>
        </p:spPr>
      </p:pic>
    </p:spTree>
    <p:extLst>
      <p:ext uri="{BB962C8B-B14F-4D97-AF65-F5344CB8AC3E}">
        <p14:creationId xmlns:p14="http://schemas.microsoft.com/office/powerpoint/2010/main" val="1116994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11767"/>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Lato Light"/>
              <a:ea typeface="+mn-ea"/>
              <a:cs typeface="+mn-cs"/>
            </a:endParaRPr>
          </a:p>
        </p:txBody>
      </p:sp>
      <p:pic>
        <p:nvPicPr>
          <p:cNvPr id="4" name="Google Shape;905;p91">
            <a:extLst>
              <a:ext uri="{FF2B5EF4-FFF2-40B4-BE49-F238E27FC236}">
                <a16:creationId xmlns:a16="http://schemas.microsoft.com/office/drawing/2014/main" id="{2577F512-0660-42C5-0C6E-54A4EF644529}"/>
              </a:ext>
            </a:extLst>
          </p:cNvPr>
          <p:cNvPicPr preferRelativeResize="0"/>
          <p:nvPr/>
        </p:nvPicPr>
        <p:blipFill rotWithShape="1">
          <a:blip r:embed="rId2">
            <a:alphaModFix amt="63000"/>
          </a:blip>
          <a:srcRect r="65312" b="15232"/>
          <a:stretch/>
        </p:blipFill>
        <p:spPr>
          <a:xfrm>
            <a:off x="406399" y="149643"/>
            <a:ext cx="11383981" cy="1331288"/>
          </a:xfrm>
          <a:prstGeom prst="roundRect">
            <a:avLst>
              <a:gd name="adj" fmla="val 2543"/>
            </a:avLst>
          </a:prstGeom>
          <a:noFill/>
          <a:ln>
            <a:noFill/>
          </a:ln>
        </p:spPr>
      </p:pic>
      <p:sp>
        <p:nvSpPr>
          <p:cNvPr id="5" name="TextBox 4">
            <a:extLst>
              <a:ext uri="{FF2B5EF4-FFF2-40B4-BE49-F238E27FC236}">
                <a16:creationId xmlns:a16="http://schemas.microsoft.com/office/drawing/2014/main" id="{3C888B50-9E07-0126-6577-6B3B0814C77B}"/>
              </a:ext>
            </a:extLst>
          </p:cNvPr>
          <p:cNvSpPr txBox="1"/>
          <p:nvPr/>
        </p:nvSpPr>
        <p:spPr>
          <a:xfrm>
            <a:off x="1399723" y="333787"/>
            <a:ext cx="875755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cap="none" normalizeH="0" baseline="0" noProof="0" dirty="0">
                <a:ln>
                  <a:noFill/>
                </a:ln>
                <a:solidFill>
                  <a:prstClr val="white"/>
                </a:solidFill>
                <a:uLnTx/>
                <a:uFillTx/>
                <a:latin typeface="Oswald" panose="00000500000000000000" pitchFamily="2" charset="0"/>
                <a:ea typeface="+mn-ea"/>
                <a:cs typeface="+mn-cs"/>
              </a:rPr>
              <a:t>PENDANT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cap="none" normalizeH="0" baseline="0" noProof="0" dirty="0">
                <a:ln>
                  <a:noFill/>
                </a:ln>
                <a:solidFill>
                  <a:prstClr val="white"/>
                </a:solidFill>
                <a:uLnTx/>
                <a:uFillTx/>
                <a:latin typeface="Oswald" panose="00000500000000000000" pitchFamily="2" charset="0"/>
                <a:ea typeface="+mn-ea"/>
                <a:cs typeface="+mn-cs"/>
              </a:rPr>
              <a:t>LA SOIRÉE</a:t>
            </a:r>
          </a:p>
        </p:txBody>
      </p:sp>
      <p:pic>
        <p:nvPicPr>
          <p:cNvPr id="3" name="Google Shape;905;p91">
            <a:extLst>
              <a:ext uri="{FF2B5EF4-FFF2-40B4-BE49-F238E27FC236}">
                <a16:creationId xmlns:a16="http://schemas.microsoft.com/office/drawing/2014/main" id="{6AA98643-4538-FFDD-0000-49C6FD776ABB}"/>
              </a:ext>
            </a:extLst>
          </p:cNvPr>
          <p:cNvPicPr preferRelativeResize="0"/>
          <p:nvPr/>
        </p:nvPicPr>
        <p:blipFill rotWithShape="1">
          <a:blip r:embed="rId2">
            <a:alphaModFix amt="35000"/>
          </a:blip>
          <a:srcRect r="65312" b="15232"/>
          <a:stretch/>
        </p:blipFill>
        <p:spPr>
          <a:xfrm>
            <a:off x="443718" y="1643850"/>
            <a:ext cx="11383981" cy="804244"/>
          </a:xfrm>
          <a:prstGeom prst="roundRect">
            <a:avLst>
              <a:gd name="adj" fmla="val 2543"/>
            </a:avLst>
          </a:prstGeom>
          <a:noFill/>
          <a:ln>
            <a:noFill/>
          </a:ln>
        </p:spPr>
      </p:pic>
      <p:pic>
        <p:nvPicPr>
          <p:cNvPr id="31" name="Google Shape;905;p91">
            <a:extLst>
              <a:ext uri="{FF2B5EF4-FFF2-40B4-BE49-F238E27FC236}">
                <a16:creationId xmlns:a16="http://schemas.microsoft.com/office/drawing/2014/main" id="{3EA5DAB0-BC00-64E3-3876-1DB4383C37B3}"/>
              </a:ext>
            </a:extLst>
          </p:cNvPr>
          <p:cNvPicPr preferRelativeResize="0"/>
          <p:nvPr/>
        </p:nvPicPr>
        <p:blipFill rotWithShape="1">
          <a:blip r:embed="rId2">
            <a:alphaModFix amt="35000"/>
          </a:blip>
          <a:srcRect r="65312" b="15232"/>
          <a:stretch/>
        </p:blipFill>
        <p:spPr>
          <a:xfrm>
            <a:off x="443718" y="2611013"/>
            <a:ext cx="11383981" cy="804244"/>
          </a:xfrm>
          <a:prstGeom prst="roundRect">
            <a:avLst>
              <a:gd name="adj" fmla="val 2543"/>
            </a:avLst>
          </a:prstGeom>
          <a:noFill/>
          <a:ln>
            <a:noFill/>
          </a:ln>
        </p:spPr>
      </p:pic>
      <p:pic>
        <p:nvPicPr>
          <p:cNvPr id="32" name="Google Shape;905;p91">
            <a:extLst>
              <a:ext uri="{FF2B5EF4-FFF2-40B4-BE49-F238E27FC236}">
                <a16:creationId xmlns:a16="http://schemas.microsoft.com/office/drawing/2014/main" id="{28A5C5E0-2BA2-C4FB-3C2D-DE0A0F304652}"/>
              </a:ext>
            </a:extLst>
          </p:cNvPr>
          <p:cNvPicPr preferRelativeResize="0"/>
          <p:nvPr/>
        </p:nvPicPr>
        <p:blipFill rotWithShape="1">
          <a:blip r:embed="rId2">
            <a:alphaModFix amt="35000"/>
          </a:blip>
          <a:srcRect r="65312" b="15232"/>
          <a:stretch/>
        </p:blipFill>
        <p:spPr>
          <a:xfrm>
            <a:off x="443718" y="3578176"/>
            <a:ext cx="11383981" cy="804244"/>
          </a:xfrm>
          <a:prstGeom prst="roundRect">
            <a:avLst>
              <a:gd name="adj" fmla="val 2543"/>
            </a:avLst>
          </a:prstGeom>
          <a:noFill/>
          <a:ln>
            <a:noFill/>
          </a:ln>
        </p:spPr>
      </p:pic>
      <p:sp>
        <p:nvSpPr>
          <p:cNvPr id="2" name="TextBox 1">
            <a:extLst>
              <a:ext uri="{FF2B5EF4-FFF2-40B4-BE49-F238E27FC236}">
                <a16:creationId xmlns:a16="http://schemas.microsoft.com/office/drawing/2014/main" id="{86653BC1-28BE-4C9B-1680-BB438DCBE593}"/>
              </a:ext>
            </a:extLst>
          </p:cNvPr>
          <p:cNvSpPr txBox="1"/>
          <p:nvPr/>
        </p:nvSpPr>
        <p:spPr>
          <a:xfrm>
            <a:off x="443717" y="1745582"/>
            <a:ext cx="11383981" cy="707886"/>
          </a:xfrm>
          <a:prstGeom prst="rect">
            <a:avLst/>
          </a:prstGeom>
          <a:noFill/>
        </p:spPr>
        <p:txBody>
          <a:bodyPr wrap="square" rtlCol="0">
            <a:spAutoFit/>
          </a:bodyPr>
          <a:lstStyle/>
          <a:p>
            <a:pPr lvl="0" algn="ctr">
              <a:defRPr/>
            </a:pPr>
            <a:r>
              <a:rPr lang="fr-FR" sz="2000" dirty="0">
                <a:solidFill>
                  <a:prstClr val="white"/>
                </a:solidFill>
                <a:latin typeface="Oswald Light" panose="00000400000000000000" pitchFamily="2" charset="0"/>
              </a:rPr>
              <a:t>Assurez un suivi actif du règlement et que votre public sache qu'il contribue activement à la création d'un espace sûr. C'est une responsabilité partagée !</a:t>
            </a:r>
          </a:p>
        </p:txBody>
      </p:sp>
      <p:sp>
        <p:nvSpPr>
          <p:cNvPr id="10" name="TextBox 9">
            <a:extLst>
              <a:ext uri="{FF2B5EF4-FFF2-40B4-BE49-F238E27FC236}">
                <a16:creationId xmlns:a16="http://schemas.microsoft.com/office/drawing/2014/main" id="{B27E223B-F5AC-4A83-34A5-BA8B89EAB0CB}"/>
              </a:ext>
            </a:extLst>
          </p:cNvPr>
          <p:cNvSpPr txBox="1"/>
          <p:nvPr/>
        </p:nvSpPr>
        <p:spPr>
          <a:xfrm>
            <a:off x="1504122" y="2843858"/>
            <a:ext cx="9898983" cy="400110"/>
          </a:xfrm>
          <a:prstGeom prst="rect">
            <a:avLst/>
          </a:prstGeom>
          <a:noFill/>
        </p:spPr>
        <p:txBody>
          <a:bodyPr wrap="square" rtlCol="0">
            <a:spAutoFit/>
          </a:bodyPr>
          <a:lstStyle/>
          <a:p>
            <a:pPr lvl="0" algn="ctr">
              <a:defRPr/>
            </a:pPr>
            <a:r>
              <a:rPr lang="fr-FR" sz="2000" dirty="0">
                <a:solidFill>
                  <a:prstClr val="white"/>
                </a:solidFill>
                <a:latin typeface="Oswald Light" panose="00000400000000000000" pitchFamily="2" charset="0"/>
              </a:rPr>
              <a:t>Faites en sorte que l’équipe/la personne/le numéro de prise en charge soit visible et joignable</a:t>
            </a:r>
          </a:p>
        </p:txBody>
      </p:sp>
      <p:sp>
        <p:nvSpPr>
          <p:cNvPr id="16" name="TextBox 15">
            <a:extLst>
              <a:ext uri="{FF2B5EF4-FFF2-40B4-BE49-F238E27FC236}">
                <a16:creationId xmlns:a16="http://schemas.microsoft.com/office/drawing/2014/main" id="{6A81781D-0061-C9CE-4B6C-F314D452CFE3}"/>
              </a:ext>
            </a:extLst>
          </p:cNvPr>
          <p:cNvSpPr txBox="1"/>
          <p:nvPr/>
        </p:nvSpPr>
        <p:spPr>
          <a:xfrm>
            <a:off x="3323682" y="3811021"/>
            <a:ext cx="4909636" cy="400110"/>
          </a:xfrm>
          <a:prstGeom prst="rect">
            <a:avLst/>
          </a:prstGeom>
          <a:noFill/>
        </p:spPr>
        <p:txBody>
          <a:bodyPr wrap="square" rtlCol="0">
            <a:spAutoFit/>
          </a:bodyPr>
          <a:lstStyle/>
          <a:p>
            <a:pPr lvl="0" algn="ctr">
              <a:defRPr/>
            </a:pPr>
            <a:r>
              <a:rPr lang="fr-FR" sz="2000" dirty="0">
                <a:solidFill>
                  <a:prstClr val="white"/>
                </a:solidFill>
                <a:latin typeface="Oswald Light" panose="00000400000000000000" pitchFamily="2" charset="0"/>
              </a:rPr>
              <a:t>Offre de l'eau du robinet gratuite</a:t>
            </a:r>
            <a:endParaRPr kumimoji="0" lang="nl-BE" sz="2000" b="0" i="0" u="none" strike="noStrike" kern="1200" cap="none" spc="0" normalizeH="0" baseline="0" noProof="0" dirty="0">
              <a:ln>
                <a:noFill/>
              </a:ln>
              <a:solidFill>
                <a:prstClr val="white"/>
              </a:solidFill>
              <a:effectLst/>
              <a:uLnTx/>
              <a:uFillTx/>
              <a:latin typeface="Oswald Light" panose="00000400000000000000" pitchFamily="2" charset="0"/>
              <a:ea typeface="+mn-ea"/>
              <a:cs typeface="+mn-cs"/>
            </a:endParaRPr>
          </a:p>
        </p:txBody>
      </p:sp>
      <p:pic>
        <p:nvPicPr>
          <p:cNvPr id="17" name="Google Shape;905;p91">
            <a:extLst>
              <a:ext uri="{FF2B5EF4-FFF2-40B4-BE49-F238E27FC236}">
                <a16:creationId xmlns:a16="http://schemas.microsoft.com/office/drawing/2014/main" id="{76813898-85F1-B3F4-F10A-FDF2C840E1C5}"/>
              </a:ext>
            </a:extLst>
          </p:cNvPr>
          <p:cNvPicPr preferRelativeResize="0"/>
          <p:nvPr/>
        </p:nvPicPr>
        <p:blipFill rotWithShape="1">
          <a:blip r:embed="rId2">
            <a:alphaModFix amt="35000"/>
          </a:blip>
          <a:srcRect r="65312" b="15232"/>
          <a:stretch/>
        </p:blipFill>
        <p:spPr>
          <a:xfrm>
            <a:off x="443718" y="4544368"/>
            <a:ext cx="11383981" cy="804244"/>
          </a:xfrm>
          <a:prstGeom prst="roundRect">
            <a:avLst>
              <a:gd name="adj" fmla="val 2543"/>
            </a:avLst>
          </a:prstGeom>
          <a:noFill/>
          <a:ln>
            <a:noFill/>
          </a:ln>
        </p:spPr>
      </p:pic>
      <p:sp>
        <p:nvSpPr>
          <p:cNvPr id="18" name="TextBox 17">
            <a:extLst>
              <a:ext uri="{FF2B5EF4-FFF2-40B4-BE49-F238E27FC236}">
                <a16:creationId xmlns:a16="http://schemas.microsoft.com/office/drawing/2014/main" id="{A61ECDCA-6262-4064-ACE4-85BE1F32A5B5}"/>
              </a:ext>
            </a:extLst>
          </p:cNvPr>
          <p:cNvSpPr txBox="1"/>
          <p:nvPr/>
        </p:nvSpPr>
        <p:spPr>
          <a:xfrm>
            <a:off x="1012150" y="4654102"/>
            <a:ext cx="10736132" cy="707886"/>
          </a:xfrm>
          <a:prstGeom prst="rect">
            <a:avLst/>
          </a:prstGeom>
          <a:noFill/>
        </p:spPr>
        <p:txBody>
          <a:bodyPr wrap="square" rtlCol="0">
            <a:spAutoFit/>
          </a:bodyPr>
          <a:lstStyle/>
          <a:p>
            <a:pPr lvl="0" algn="ctr">
              <a:defRPr/>
            </a:pPr>
            <a:r>
              <a:rPr lang="fr-FR" sz="2000" dirty="0">
                <a:solidFill>
                  <a:prstClr val="white"/>
                </a:solidFill>
                <a:latin typeface="Oswald Light" panose="00000400000000000000" pitchFamily="2" charset="0"/>
              </a:rPr>
              <a:t>Utiliser '</a:t>
            </a:r>
            <a:r>
              <a:rPr lang="fr-FR" sz="2000" dirty="0" err="1">
                <a:solidFill>
                  <a:prstClr val="white"/>
                </a:solidFill>
                <a:latin typeface="Oswald Light" panose="00000400000000000000" pitchFamily="2" charset="0"/>
              </a:rPr>
              <a:t>Ask</a:t>
            </a:r>
            <a:r>
              <a:rPr lang="fr-FR" sz="2000" dirty="0">
                <a:solidFill>
                  <a:prstClr val="white"/>
                </a:solidFill>
                <a:latin typeface="Oswald Light" panose="00000400000000000000" pitchFamily="2" charset="0"/>
              </a:rPr>
              <a:t> for Angela' : Demander Angela dans un bar signifie qu'un client souhaite être aidé. En utilisant ce code, le personnel du bar sait que le client ne se sent pas en sécurité ou menacé. (ou un autre code que vous auriez mis en place)</a:t>
            </a:r>
            <a:endParaRPr kumimoji="0" lang="nl-BE" sz="2000" b="0" i="0" u="none" strike="noStrike" kern="1200" cap="none" spc="0" normalizeH="0" baseline="0" noProof="0" dirty="0">
              <a:ln>
                <a:noFill/>
              </a:ln>
              <a:solidFill>
                <a:prstClr val="white"/>
              </a:solidFill>
              <a:effectLst/>
              <a:uLnTx/>
              <a:uFillTx/>
              <a:latin typeface="Oswald Light" panose="00000400000000000000" pitchFamily="2" charset="0"/>
              <a:ea typeface="+mn-ea"/>
              <a:cs typeface="+mn-cs"/>
            </a:endParaRPr>
          </a:p>
        </p:txBody>
      </p:sp>
      <p:pic>
        <p:nvPicPr>
          <p:cNvPr id="19" name="Picture 18">
            <a:extLst>
              <a:ext uri="{FF2B5EF4-FFF2-40B4-BE49-F238E27FC236}">
                <a16:creationId xmlns:a16="http://schemas.microsoft.com/office/drawing/2014/main" id="{A6AE8C35-05A6-9C5D-5B36-0313AF24A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7070" y="6174890"/>
            <a:ext cx="798036" cy="498928"/>
          </a:xfrm>
          <a:prstGeom prst="rect">
            <a:avLst/>
          </a:prstGeom>
        </p:spPr>
      </p:pic>
    </p:spTree>
    <p:extLst>
      <p:ext uri="{BB962C8B-B14F-4D97-AF65-F5344CB8AC3E}">
        <p14:creationId xmlns:p14="http://schemas.microsoft.com/office/powerpoint/2010/main" val="126805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6"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11767"/>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Lato Light"/>
              <a:ea typeface="+mn-ea"/>
              <a:cs typeface="+mn-cs"/>
            </a:endParaRPr>
          </a:p>
        </p:txBody>
      </p:sp>
      <p:pic>
        <p:nvPicPr>
          <p:cNvPr id="4" name="Google Shape;905;p91">
            <a:extLst>
              <a:ext uri="{FF2B5EF4-FFF2-40B4-BE49-F238E27FC236}">
                <a16:creationId xmlns:a16="http://schemas.microsoft.com/office/drawing/2014/main" id="{2577F512-0660-42C5-0C6E-54A4EF644529}"/>
              </a:ext>
            </a:extLst>
          </p:cNvPr>
          <p:cNvPicPr preferRelativeResize="0"/>
          <p:nvPr/>
        </p:nvPicPr>
        <p:blipFill rotWithShape="1">
          <a:blip r:embed="rId2">
            <a:alphaModFix amt="63000"/>
          </a:blip>
          <a:srcRect r="65312" b="15232"/>
          <a:stretch/>
        </p:blipFill>
        <p:spPr>
          <a:xfrm>
            <a:off x="406399" y="149643"/>
            <a:ext cx="11383981" cy="1331288"/>
          </a:xfrm>
          <a:prstGeom prst="roundRect">
            <a:avLst>
              <a:gd name="adj" fmla="val 2543"/>
            </a:avLst>
          </a:prstGeom>
          <a:noFill/>
          <a:ln>
            <a:noFill/>
          </a:ln>
        </p:spPr>
      </p:pic>
      <p:sp>
        <p:nvSpPr>
          <p:cNvPr id="5" name="TextBox 4">
            <a:extLst>
              <a:ext uri="{FF2B5EF4-FFF2-40B4-BE49-F238E27FC236}">
                <a16:creationId xmlns:a16="http://schemas.microsoft.com/office/drawing/2014/main" id="{3C888B50-9E07-0126-6577-6B3B0814C77B}"/>
              </a:ext>
            </a:extLst>
          </p:cNvPr>
          <p:cNvSpPr txBox="1"/>
          <p:nvPr/>
        </p:nvSpPr>
        <p:spPr>
          <a:xfrm>
            <a:off x="1399723" y="333787"/>
            <a:ext cx="875755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3200" b="0" i="0" u="none" strike="noStrike" kern="1200" cap="none" spc="0" normalizeH="0" baseline="0" noProof="0" dirty="0">
                <a:ln>
                  <a:noFill/>
                </a:ln>
                <a:solidFill>
                  <a:prstClr val="white"/>
                </a:solidFill>
                <a:effectLst/>
                <a:uLnTx/>
                <a:uFillTx/>
                <a:latin typeface="Oswald" panose="00000500000000000000" pitchFamily="2" charset="0"/>
                <a:ea typeface="+mn-ea"/>
                <a:cs typeface="+mn-cs"/>
              </a:rPr>
              <a:t>APRÈS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3200" b="0" i="0" u="none" strike="noStrike" kern="1200" cap="none" spc="0" normalizeH="0" baseline="0" noProof="0" dirty="0">
                <a:ln>
                  <a:noFill/>
                </a:ln>
                <a:solidFill>
                  <a:prstClr val="white"/>
                </a:solidFill>
                <a:effectLst/>
                <a:uLnTx/>
                <a:uFillTx/>
                <a:latin typeface="Oswald" panose="00000500000000000000" pitchFamily="2" charset="0"/>
                <a:ea typeface="+mn-ea"/>
                <a:cs typeface="+mn-cs"/>
              </a:rPr>
              <a:t>LA SOIRÉE</a:t>
            </a:r>
          </a:p>
        </p:txBody>
      </p:sp>
      <p:pic>
        <p:nvPicPr>
          <p:cNvPr id="19" name="Picture 18">
            <a:extLst>
              <a:ext uri="{FF2B5EF4-FFF2-40B4-BE49-F238E27FC236}">
                <a16:creationId xmlns:a16="http://schemas.microsoft.com/office/drawing/2014/main" id="{A6AE8C35-05A6-9C5D-5B36-0313AF24A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7070" y="6174890"/>
            <a:ext cx="798036" cy="498928"/>
          </a:xfrm>
          <a:prstGeom prst="rect">
            <a:avLst/>
          </a:prstGeom>
        </p:spPr>
      </p:pic>
      <p:pic>
        <p:nvPicPr>
          <p:cNvPr id="11" name="Google Shape;905;p91">
            <a:extLst>
              <a:ext uri="{FF2B5EF4-FFF2-40B4-BE49-F238E27FC236}">
                <a16:creationId xmlns:a16="http://schemas.microsoft.com/office/drawing/2014/main" id="{95CF45D1-2F00-D2B0-DB05-A94D517C8E53}"/>
              </a:ext>
            </a:extLst>
          </p:cNvPr>
          <p:cNvPicPr preferRelativeResize="0"/>
          <p:nvPr/>
        </p:nvPicPr>
        <p:blipFill rotWithShape="1">
          <a:blip r:embed="rId2">
            <a:alphaModFix amt="35000"/>
          </a:blip>
          <a:srcRect r="65312" b="15232"/>
          <a:stretch/>
        </p:blipFill>
        <p:spPr>
          <a:xfrm>
            <a:off x="443718" y="1643850"/>
            <a:ext cx="11383981" cy="804244"/>
          </a:xfrm>
          <a:prstGeom prst="roundRect">
            <a:avLst>
              <a:gd name="adj" fmla="val 2543"/>
            </a:avLst>
          </a:prstGeom>
          <a:noFill/>
          <a:ln>
            <a:noFill/>
          </a:ln>
        </p:spPr>
      </p:pic>
      <p:pic>
        <p:nvPicPr>
          <p:cNvPr id="12" name="Google Shape;905;p91">
            <a:extLst>
              <a:ext uri="{FF2B5EF4-FFF2-40B4-BE49-F238E27FC236}">
                <a16:creationId xmlns:a16="http://schemas.microsoft.com/office/drawing/2014/main" id="{5346A7A0-2797-A164-3741-C3C2E919322F}"/>
              </a:ext>
            </a:extLst>
          </p:cNvPr>
          <p:cNvPicPr preferRelativeResize="0"/>
          <p:nvPr/>
        </p:nvPicPr>
        <p:blipFill rotWithShape="1">
          <a:blip r:embed="rId2">
            <a:alphaModFix amt="35000"/>
          </a:blip>
          <a:srcRect r="65312" b="15232"/>
          <a:stretch/>
        </p:blipFill>
        <p:spPr>
          <a:xfrm>
            <a:off x="443718" y="2611013"/>
            <a:ext cx="11383981" cy="804244"/>
          </a:xfrm>
          <a:prstGeom prst="roundRect">
            <a:avLst>
              <a:gd name="adj" fmla="val 2543"/>
            </a:avLst>
          </a:prstGeom>
          <a:noFill/>
          <a:ln>
            <a:noFill/>
          </a:ln>
        </p:spPr>
      </p:pic>
      <p:sp>
        <p:nvSpPr>
          <p:cNvPr id="13" name="TextBox 12">
            <a:extLst>
              <a:ext uri="{FF2B5EF4-FFF2-40B4-BE49-F238E27FC236}">
                <a16:creationId xmlns:a16="http://schemas.microsoft.com/office/drawing/2014/main" id="{119553CE-8958-AAC2-E0A8-5893DDCF35CD}"/>
              </a:ext>
            </a:extLst>
          </p:cNvPr>
          <p:cNvSpPr txBox="1"/>
          <p:nvPr/>
        </p:nvSpPr>
        <p:spPr>
          <a:xfrm>
            <a:off x="1765799" y="1845917"/>
            <a:ext cx="8504017" cy="400110"/>
          </a:xfrm>
          <a:prstGeom prst="rect">
            <a:avLst/>
          </a:prstGeom>
          <a:noFill/>
        </p:spPr>
        <p:txBody>
          <a:bodyPr wrap="square" rtlCol="0">
            <a:spAutoFit/>
          </a:bodyPr>
          <a:lstStyle/>
          <a:p>
            <a:pPr lvl="0" algn="ctr">
              <a:defRPr/>
            </a:pPr>
            <a:r>
              <a:rPr lang="fr-FR" sz="2000" dirty="0">
                <a:solidFill>
                  <a:prstClr val="white"/>
                </a:solidFill>
                <a:latin typeface="Oswald Light" panose="00000400000000000000" pitchFamily="2" charset="0"/>
              </a:rPr>
              <a:t>N’oubliez pas le suivi après la fête (objets perdus, questions, plaintes...) </a:t>
            </a:r>
          </a:p>
        </p:txBody>
      </p:sp>
      <p:sp>
        <p:nvSpPr>
          <p:cNvPr id="14" name="TextBox 13">
            <a:extLst>
              <a:ext uri="{FF2B5EF4-FFF2-40B4-BE49-F238E27FC236}">
                <a16:creationId xmlns:a16="http://schemas.microsoft.com/office/drawing/2014/main" id="{8D97DFC8-A424-CF1C-7372-ABFE734A4B5F}"/>
              </a:ext>
            </a:extLst>
          </p:cNvPr>
          <p:cNvSpPr txBox="1"/>
          <p:nvPr/>
        </p:nvSpPr>
        <p:spPr>
          <a:xfrm>
            <a:off x="987755" y="2823611"/>
            <a:ext cx="9898983" cy="400110"/>
          </a:xfrm>
          <a:prstGeom prst="rect">
            <a:avLst/>
          </a:prstGeom>
          <a:noFill/>
        </p:spPr>
        <p:txBody>
          <a:bodyPr wrap="square" rtlCol="0">
            <a:spAutoFit/>
          </a:bodyPr>
          <a:lstStyle/>
          <a:p>
            <a:pPr lvl="0" algn="ctr">
              <a:defRPr/>
            </a:pPr>
            <a:r>
              <a:rPr lang="fr-FR" sz="2000" dirty="0">
                <a:solidFill>
                  <a:prstClr val="white"/>
                </a:solidFill>
                <a:latin typeface="Oswald Light" panose="00000400000000000000" pitchFamily="2" charset="0"/>
              </a:rPr>
              <a:t>Promouvez « Don't drink &amp; drive »</a:t>
            </a:r>
          </a:p>
        </p:txBody>
      </p:sp>
    </p:spTree>
    <p:extLst>
      <p:ext uri="{BB962C8B-B14F-4D97-AF65-F5344CB8AC3E}">
        <p14:creationId xmlns:p14="http://schemas.microsoft.com/office/powerpoint/2010/main" val="35806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45;p66">
            <a:extLst>
              <a:ext uri="{FF2B5EF4-FFF2-40B4-BE49-F238E27FC236}">
                <a16:creationId xmlns:a16="http://schemas.microsoft.com/office/drawing/2014/main" id="{230491FA-2C7D-8642-E67B-A2AAC58B712B}"/>
              </a:ext>
            </a:extLst>
          </p:cNvPr>
          <p:cNvPicPr preferRelativeResize="0"/>
          <p:nvPr/>
        </p:nvPicPr>
        <p:blipFill>
          <a:blip r:embed="rId2">
            <a:alphaModFix/>
          </a:blip>
          <a:stretch>
            <a:fillRect/>
          </a:stretch>
        </p:blipFill>
        <p:spPr>
          <a:xfrm>
            <a:off x="0" y="0"/>
            <a:ext cx="12277300" cy="6907823"/>
          </a:xfrm>
          <a:prstGeom prst="rect">
            <a:avLst/>
          </a:prstGeom>
          <a:noFill/>
          <a:ln>
            <a:noFill/>
          </a:ln>
        </p:spPr>
      </p:pic>
      <p:pic>
        <p:nvPicPr>
          <p:cNvPr id="6" name="Google Shape;905;p91">
            <a:extLst>
              <a:ext uri="{FF2B5EF4-FFF2-40B4-BE49-F238E27FC236}">
                <a16:creationId xmlns:a16="http://schemas.microsoft.com/office/drawing/2014/main" id="{72EC25F6-E3B8-4E30-D1C0-8B7347C7933A}"/>
              </a:ext>
            </a:extLst>
          </p:cNvPr>
          <p:cNvPicPr preferRelativeResize="0"/>
          <p:nvPr/>
        </p:nvPicPr>
        <p:blipFill rotWithShape="1">
          <a:blip r:embed="rId3">
            <a:alphaModFix amt="63000"/>
          </a:blip>
          <a:srcRect r="65312" b="15232"/>
          <a:stretch/>
        </p:blipFill>
        <p:spPr>
          <a:xfrm>
            <a:off x="1104900" y="2054777"/>
            <a:ext cx="9982200" cy="2748445"/>
          </a:xfrm>
          <a:prstGeom prst="roundRect">
            <a:avLst>
              <a:gd name="adj" fmla="val 2543"/>
            </a:avLst>
          </a:prstGeom>
          <a:noFill/>
          <a:ln>
            <a:noFill/>
          </a:ln>
        </p:spPr>
      </p:pic>
      <p:sp>
        <p:nvSpPr>
          <p:cNvPr id="4" name="Title 1">
            <a:extLst>
              <a:ext uri="{FF2B5EF4-FFF2-40B4-BE49-F238E27FC236}">
                <a16:creationId xmlns:a16="http://schemas.microsoft.com/office/drawing/2014/main" id="{AC49CECC-DEFC-39E3-CB20-70E4292C2CB2}"/>
              </a:ext>
            </a:extLst>
          </p:cNvPr>
          <p:cNvSpPr>
            <a:spLocks noGrp="1"/>
          </p:cNvSpPr>
          <p:nvPr>
            <p:ph type="title"/>
          </p:nvPr>
        </p:nvSpPr>
        <p:spPr>
          <a:xfrm>
            <a:off x="1342812" y="2766217"/>
            <a:ext cx="9591675" cy="1325563"/>
          </a:xfrm>
        </p:spPr>
        <p:txBody>
          <a:bodyPr/>
          <a:lstStyle/>
          <a:p>
            <a:pPr algn="ctr"/>
            <a:r>
              <a:rPr lang="fr-FR" b="1">
                <a:solidFill>
                  <a:schemeClr val="bg1"/>
                </a:solidFill>
                <a:latin typeface="Oswald" panose="00000500000000000000" pitchFamily="2" charset="0"/>
              </a:rPr>
              <a:t>COMMENT GÉRER CERTAINES SITUATIONS</a:t>
            </a:r>
          </a:p>
        </p:txBody>
      </p:sp>
      <p:pic>
        <p:nvPicPr>
          <p:cNvPr id="2" name="Picture 1">
            <a:extLst>
              <a:ext uri="{FF2B5EF4-FFF2-40B4-BE49-F238E27FC236}">
                <a16:creationId xmlns:a16="http://schemas.microsoft.com/office/drawing/2014/main" id="{39945EFF-C904-A40C-B9B0-521914EAE2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7070" y="6174890"/>
            <a:ext cx="798036" cy="498928"/>
          </a:xfrm>
          <a:prstGeom prst="rect">
            <a:avLst/>
          </a:prstGeom>
        </p:spPr>
      </p:pic>
    </p:spTree>
    <p:extLst>
      <p:ext uri="{BB962C8B-B14F-4D97-AF65-F5344CB8AC3E}">
        <p14:creationId xmlns:p14="http://schemas.microsoft.com/office/powerpoint/2010/main" val="1461196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27100"/>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a:extLst>
              <a:ext uri="{FF2B5EF4-FFF2-40B4-BE49-F238E27FC236}">
                <a16:creationId xmlns:a16="http://schemas.microsoft.com/office/drawing/2014/main" id="{37EBBAD6-32CA-D5D1-AE8C-2F49C2DC1E8C}"/>
              </a:ext>
            </a:extLst>
          </p:cNvPr>
          <p:cNvSpPr>
            <a:spLocks noGrp="1"/>
          </p:cNvSpPr>
          <p:nvPr>
            <p:ph type="title"/>
          </p:nvPr>
        </p:nvSpPr>
        <p:spPr>
          <a:xfrm>
            <a:off x="723900" y="500996"/>
            <a:ext cx="11087100" cy="1325563"/>
          </a:xfrm>
        </p:spPr>
        <p:txBody>
          <a:bodyPr>
            <a:noAutofit/>
          </a:bodyPr>
          <a:lstStyle/>
          <a:p>
            <a:pPr algn="ctr"/>
            <a:r>
              <a:rPr lang="fr-FR" sz="3200" b="1">
                <a:latin typeface="Oswald" panose="00000500000000000000" pitchFamily="2" charset="0"/>
              </a:rPr>
              <a:t>Vous entendez vos collègues parler de différentes personnes sur la piste de danse. Leurs propos pourraient être insultants pour les personnes concernées. Que faites-vous ? Plusieurs réponses possibles.</a:t>
            </a:r>
          </a:p>
        </p:txBody>
      </p:sp>
      <p:pic>
        <p:nvPicPr>
          <p:cNvPr id="3" name="Google Shape;905;p91">
            <a:extLst>
              <a:ext uri="{FF2B5EF4-FFF2-40B4-BE49-F238E27FC236}">
                <a16:creationId xmlns:a16="http://schemas.microsoft.com/office/drawing/2014/main" id="{B1144710-BC03-2775-C1C8-B33C012FBAF3}"/>
              </a:ext>
            </a:extLst>
          </p:cNvPr>
          <p:cNvPicPr preferRelativeResize="0"/>
          <p:nvPr/>
        </p:nvPicPr>
        <p:blipFill rotWithShape="1">
          <a:blip r:embed="rId3">
            <a:alphaModFix amt="63000"/>
          </a:blip>
          <a:srcRect r="65312" b="15232"/>
          <a:stretch/>
        </p:blipFill>
        <p:spPr>
          <a:xfrm>
            <a:off x="469900" y="2257977"/>
            <a:ext cx="11480800" cy="1325563"/>
          </a:xfrm>
          <a:prstGeom prst="roundRect">
            <a:avLst>
              <a:gd name="adj" fmla="val 2543"/>
            </a:avLst>
          </a:prstGeom>
          <a:noFill/>
          <a:ln>
            <a:noFill/>
          </a:ln>
        </p:spPr>
      </p:pic>
      <p:pic>
        <p:nvPicPr>
          <p:cNvPr id="6" name="Google Shape;905;p91">
            <a:extLst>
              <a:ext uri="{FF2B5EF4-FFF2-40B4-BE49-F238E27FC236}">
                <a16:creationId xmlns:a16="http://schemas.microsoft.com/office/drawing/2014/main" id="{47C7CD85-D34D-1206-BB3E-CBBBE93FFC8A}"/>
              </a:ext>
            </a:extLst>
          </p:cNvPr>
          <p:cNvPicPr preferRelativeResize="0"/>
          <p:nvPr/>
        </p:nvPicPr>
        <p:blipFill rotWithShape="1">
          <a:blip r:embed="rId3">
            <a:alphaModFix amt="63000"/>
          </a:blip>
          <a:srcRect r="65312" b="15232"/>
          <a:stretch/>
        </p:blipFill>
        <p:spPr>
          <a:xfrm>
            <a:off x="469900" y="3784670"/>
            <a:ext cx="11480800" cy="1325563"/>
          </a:xfrm>
          <a:prstGeom prst="roundRect">
            <a:avLst>
              <a:gd name="adj" fmla="val 2543"/>
            </a:avLst>
          </a:prstGeom>
          <a:noFill/>
          <a:ln>
            <a:noFill/>
          </a:ln>
        </p:spPr>
      </p:pic>
      <p:pic>
        <p:nvPicPr>
          <p:cNvPr id="7" name="Google Shape;905;p91">
            <a:extLst>
              <a:ext uri="{FF2B5EF4-FFF2-40B4-BE49-F238E27FC236}">
                <a16:creationId xmlns:a16="http://schemas.microsoft.com/office/drawing/2014/main" id="{89EE6243-3E4C-B30F-1545-52D751F15713}"/>
              </a:ext>
            </a:extLst>
          </p:cNvPr>
          <p:cNvPicPr preferRelativeResize="0"/>
          <p:nvPr/>
        </p:nvPicPr>
        <p:blipFill rotWithShape="1">
          <a:blip r:embed="rId3">
            <a:alphaModFix amt="63000"/>
          </a:blip>
          <a:srcRect r="65312" b="15232"/>
          <a:stretch/>
        </p:blipFill>
        <p:spPr>
          <a:xfrm>
            <a:off x="469900" y="5280577"/>
            <a:ext cx="11480800" cy="1325563"/>
          </a:xfrm>
          <a:prstGeom prst="roundRect">
            <a:avLst>
              <a:gd name="adj" fmla="val 2543"/>
            </a:avLst>
          </a:prstGeom>
          <a:noFill/>
          <a:ln>
            <a:noFill/>
          </a:ln>
        </p:spPr>
      </p:pic>
      <p:sp>
        <p:nvSpPr>
          <p:cNvPr id="9" name="TextBox 8">
            <a:extLst>
              <a:ext uri="{FF2B5EF4-FFF2-40B4-BE49-F238E27FC236}">
                <a16:creationId xmlns:a16="http://schemas.microsoft.com/office/drawing/2014/main" id="{06B20D86-263F-D22D-2267-FA71AC0AD5A2}"/>
              </a:ext>
            </a:extLst>
          </p:cNvPr>
          <p:cNvSpPr txBox="1"/>
          <p:nvPr/>
        </p:nvSpPr>
        <p:spPr>
          <a:xfrm>
            <a:off x="723900" y="2720703"/>
            <a:ext cx="10655300" cy="400110"/>
          </a:xfrm>
          <a:prstGeom prst="rect">
            <a:avLst/>
          </a:prstGeom>
          <a:noFill/>
        </p:spPr>
        <p:txBody>
          <a:bodyPr wrap="square" rtlCol="0">
            <a:spAutoFit/>
          </a:bodyPr>
          <a:lstStyle/>
          <a:p>
            <a:r>
              <a:rPr lang="fr-FR" sz="2000">
                <a:solidFill>
                  <a:schemeClr val="bg1"/>
                </a:solidFill>
                <a:latin typeface="Oswald Light" panose="00000400000000000000" pitchFamily="2" charset="0"/>
              </a:rPr>
              <a:t>A. Vous discutez avec ces collègues et vous leur expliquez que leurs propos peuvent être offensants.</a:t>
            </a:r>
          </a:p>
        </p:txBody>
      </p:sp>
      <p:sp>
        <p:nvSpPr>
          <p:cNvPr id="10" name="TextBox 9">
            <a:extLst>
              <a:ext uri="{FF2B5EF4-FFF2-40B4-BE49-F238E27FC236}">
                <a16:creationId xmlns:a16="http://schemas.microsoft.com/office/drawing/2014/main" id="{4BF4DFE1-21D5-583C-FA38-8E1393CE72F8}"/>
              </a:ext>
            </a:extLst>
          </p:cNvPr>
          <p:cNvSpPr txBox="1"/>
          <p:nvPr/>
        </p:nvSpPr>
        <p:spPr>
          <a:xfrm>
            <a:off x="723900" y="4247396"/>
            <a:ext cx="11087100" cy="400110"/>
          </a:xfrm>
          <a:prstGeom prst="rect">
            <a:avLst/>
          </a:prstGeom>
          <a:noFill/>
        </p:spPr>
        <p:txBody>
          <a:bodyPr wrap="square" rtlCol="0">
            <a:spAutoFit/>
          </a:bodyPr>
          <a:lstStyle/>
          <a:p>
            <a:r>
              <a:rPr lang="fr-FR" sz="2000" dirty="0">
                <a:solidFill>
                  <a:schemeClr val="bg1"/>
                </a:solidFill>
                <a:latin typeface="Oswald Light" panose="00000400000000000000" pitchFamily="2" charset="0"/>
              </a:rPr>
              <a:t>B. Vous dites à ces collègues qu'</a:t>
            </a:r>
            <a:r>
              <a:rPr lang="fr-FR" sz="2000" dirty="0" err="1">
                <a:solidFill>
                  <a:schemeClr val="bg1"/>
                </a:solidFill>
                <a:latin typeface="Oswald Light" panose="00000400000000000000" pitchFamily="2" charset="0"/>
              </a:rPr>
              <a:t>iels</a:t>
            </a:r>
            <a:r>
              <a:rPr lang="fr-FR" sz="2000" dirty="0">
                <a:solidFill>
                  <a:schemeClr val="bg1"/>
                </a:solidFill>
                <a:latin typeface="Oswald Light" panose="00000400000000000000" pitchFamily="2" charset="0"/>
              </a:rPr>
              <a:t> parlent trop fort et qu'</a:t>
            </a:r>
            <a:r>
              <a:rPr lang="fr-FR" sz="2000" dirty="0" err="1">
                <a:solidFill>
                  <a:schemeClr val="bg1"/>
                </a:solidFill>
                <a:latin typeface="Oswald Light" panose="00000400000000000000" pitchFamily="2" charset="0"/>
              </a:rPr>
              <a:t>iels</a:t>
            </a:r>
            <a:r>
              <a:rPr lang="fr-FR" sz="2000" dirty="0">
                <a:solidFill>
                  <a:schemeClr val="bg1"/>
                </a:solidFill>
                <a:latin typeface="Oswald Light" panose="00000400000000000000" pitchFamily="2" charset="0"/>
              </a:rPr>
              <a:t> doivent en discuter en parlant moins fort.</a:t>
            </a:r>
          </a:p>
        </p:txBody>
      </p:sp>
      <p:sp>
        <p:nvSpPr>
          <p:cNvPr id="16" name="TextBox 15">
            <a:extLst>
              <a:ext uri="{FF2B5EF4-FFF2-40B4-BE49-F238E27FC236}">
                <a16:creationId xmlns:a16="http://schemas.microsoft.com/office/drawing/2014/main" id="{EF353D56-4E55-FDA0-CBB6-D54C9CC85BA0}"/>
              </a:ext>
            </a:extLst>
          </p:cNvPr>
          <p:cNvSpPr txBox="1"/>
          <p:nvPr/>
        </p:nvSpPr>
        <p:spPr>
          <a:xfrm>
            <a:off x="723900" y="5743303"/>
            <a:ext cx="10655300" cy="400110"/>
          </a:xfrm>
          <a:prstGeom prst="rect">
            <a:avLst/>
          </a:prstGeom>
          <a:noFill/>
        </p:spPr>
        <p:txBody>
          <a:bodyPr wrap="square" rtlCol="0">
            <a:spAutoFit/>
          </a:bodyPr>
          <a:lstStyle/>
          <a:p>
            <a:r>
              <a:rPr lang="fr-FR" sz="2000" dirty="0">
                <a:solidFill>
                  <a:schemeClr val="bg1"/>
                </a:solidFill>
                <a:latin typeface="Oswald Light" panose="00000400000000000000" pitchFamily="2" charset="0"/>
              </a:rPr>
              <a:t>C. Vous hésitez à confronter directement ce groupe, et vous expliquez la situation à votre </a:t>
            </a:r>
            <a:r>
              <a:rPr lang="fr-FR" sz="2000" dirty="0" err="1">
                <a:solidFill>
                  <a:schemeClr val="bg1"/>
                </a:solidFill>
                <a:latin typeface="Oswald Light" panose="00000400000000000000" pitchFamily="2" charset="0"/>
              </a:rPr>
              <a:t>supérieur·e</a:t>
            </a:r>
            <a:r>
              <a:rPr lang="fr-FR" sz="2000" dirty="0">
                <a:solidFill>
                  <a:schemeClr val="bg1"/>
                </a:solidFill>
                <a:latin typeface="Oswald Light" panose="00000400000000000000" pitchFamily="2" charset="0"/>
              </a:rPr>
              <a:t> hiérarchique.</a:t>
            </a:r>
          </a:p>
        </p:txBody>
      </p:sp>
      <p:pic>
        <p:nvPicPr>
          <p:cNvPr id="5" name="Google Shape;905;p91">
            <a:extLst>
              <a:ext uri="{FF2B5EF4-FFF2-40B4-BE49-F238E27FC236}">
                <a16:creationId xmlns:a16="http://schemas.microsoft.com/office/drawing/2014/main" id="{F20D8ECE-848E-2C0A-D113-38590E46CE58}"/>
              </a:ext>
            </a:extLst>
          </p:cNvPr>
          <p:cNvPicPr preferRelativeResize="0"/>
          <p:nvPr/>
        </p:nvPicPr>
        <p:blipFill rotWithShape="1">
          <a:blip r:embed="rId3">
            <a:clrChange>
              <a:clrFrom>
                <a:srgbClr val="000000"/>
              </a:clrFrom>
              <a:clrTo>
                <a:srgbClr val="000000">
                  <a:alpha val="0"/>
                </a:srgbClr>
              </a:clrTo>
            </a:clrChange>
            <a:alphaModFix amt="63000"/>
          </a:blip>
          <a:srcRect r="65312" b="15232"/>
          <a:stretch/>
        </p:blipFill>
        <p:spPr>
          <a:xfrm>
            <a:off x="469900" y="2257977"/>
            <a:ext cx="11480800" cy="1325563"/>
          </a:xfrm>
          <a:prstGeom prst="roundRect">
            <a:avLst>
              <a:gd name="adj" fmla="val 2543"/>
            </a:avLst>
          </a:prstGeom>
          <a:noFill/>
          <a:ln w="38100">
            <a:solidFill>
              <a:schemeClr val="accent3"/>
            </a:solidFill>
          </a:ln>
        </p:spPr>
      </p:pic>
      <p:pic>
        <p:nvPicPr>
          <p:cNvPr id="11" name="Google Shape;905;p91">
            <a:extLst>
              <a:ext uri="{FF2B5EF4-FFF2-40B4-BE49-F238E27FC236}">
                <a16:creationId xmlns:a16="http://schemas.microsoft.com/office/drawing/2014/main" id="{033DE034-5628-2EDE-0840-64F5616FE6B2}"/>
              </a:ext>
            </a:extLst>
          </p:cNvPr>
          <p:cNvPicPr preferRelativeResize="0"/>
          <p:nvPr/>
        </p:nvPicPr>
        <p:blipFill rotWithShape="1">
          <a:blip r:embed="rId3">
            <a:clrChange>
              <a:clrFrom>
                <a:srgbClr val="000000"/>
              </a:clrFrom>
              <a:clrTo>
                <a:srgbClr val="000000">
                  <a:alpha val="0"/>
                </a:srgbClr>
              </a:clrTo>
            </a:clrChange>
            <a:alphaModFix amt="63000"/>
          </a:blip>
          <a:srcRect r="65312" b="15232"/>
          <a:stretch/>
        </p:blipFill>
        <p:spPr>
          <a:xfrm>
            <a:off x="469900" y="5262975"/>
            <a:ext cx="11480800" cy="1294777"/>
          </a:xfrm>
          <a:prstGeom prst="roundRect">
            <a:avLst>
              <a:gd name="adj" fmla="val 2543"/>
            </a:avLst>
          </a:prstGeom>
          <a:noFill/>
          <a:ln w="38100">
            <a:solidFill>
              <a:schemeClr val="accent3"/>
            </a:solidFill>
          </a:ln>
        </p:spPr>
      </p:pic>
      <p:pic>
        <p:nvPicPr>
          <p:cNvPr id="13" name="Graphic 12" descr="Checkmark with solid fill">
            <a:extLst>
              <a:ext uri="{FF2B5EF4-FFF2-40B4-BE49-F238E27FC236}">
                <a16:creationId xmlns:a16="http://schemas.microsoft.com/office/drawing/2014/main" id="{43003EA5-AE5F-A984-57C3-A2E4307564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38157" y="2623236"/>
            <a:ext cx="595043" cy="595043"/>
          </a:xfrm>
          <a:prstGeom prst="rect">
            <a:avLst/>
          </a:prstGeom>
        </p:spPr>
      </p:pic>
      <p:pic>
        <p:nvPicPr>
          <p:cNvPr id="14" name="Graphic 13" descr="Checkmark with solid fill">
            <a:extLst>
              <a:ext uri="{FF2B5EF4-FFF2-40B4-BE49-F238E27FC236}">
                <a16:creationId xmlns:a16="http://schemas.microsoft.com/office/drawing/2014/main" id="{AA5F0519-FB15-7B67-A7B2-015B4439DE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81678" y="5645836"/>
            <a:ext cx="595043" cy="595043"/>
          </a:xfrm>
          <a:prstGeom prst="rect">
            <a:avLst/>
          </a:prstGeom>
        </p:spPr>
      </p:pic>
      <p:pic>
        <p:nvPicPr>
          <p:cNvPr id="4" name="Picture 3">
            <a:extLst>
              <a:ext uri="{FF2B5EF4-FFF2-40B4-BE49-F238E27FC236}">
                <a16:creationId xmlns:a16="http://schemas.microsoft.com/office/drawing/2014/main" id="{F0552A3D-3137-FF6F-AC64-FD88233A40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7070" y="6174890"/>
            <a:ext cx="798036" cy="498928"/>
          </a:xfrm>
          <a:prstGeom prst="rect">
            <a:avLst/>
          </a:prstGeom>
        </p:spPr>
      </p:pic>
    </p:spTree>
    <p:extLst>
      <p:ext uri="{BB962C8B-B14F-4D97-AF65-F5344CB8AC3E}">
        <p14:creationId xmlns:p14="http://schemas.microsoft.com/office/powerpoint/2010/main" val="249190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0-#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0-#ppt_w/2"/>
                                          </p:val>
                                        </p:tav>
                                        <p:tav tm="100000">
                                          <p:val>
                                            <p:strVal val="#ppt_x"/>
                                          </p:val>
                                        </p:tav>
                                      </p:tavLst>
                                    </p:anim>
                                    <p:anim calcmode="lin" valueType="num">
                                      <p:cBhvr additive="base">
                                        <p:cTn id="46" dur="500" fill="hold"/>
                                        <p:tgtEl>
                                          <p:spTgt spid="13"/>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0-#ppt_w/2"/>
                                          </p:val>
                                        </p:tav>
                                        <p:tav tm="100000">
                                          <p:val>
                                            <p:strVal val="#ppt_x"/>
                                          </p:val>
                                        </p:tav>
                                      </p:tavLst>
                                    </p:anim>
                                    <p:anim calcmode="lin" valueType="num">
                                      <p:cBhvr additive="base">
                                        <p:cTn id="5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27100"/>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Title 1">
            <a:extLst>
              <a:ext uri="{FF2B5EF4-FFF2-40B4-BE49-F238E27FC236}">
                <a16:creationId xmlns:a16="http://schemas.microsoft.com/office/drawing/2014/main" id="{1EE11B54-66C4-EEED-BC95-98874D639CCB}"/>
              </a:ext>
            </a:extLst>
          </p:cNvPr>
          <p:cNvSpPr>
            <a:spLocks noGrp="1"/>
          </p:cNvSpPr>
          <p:nvPr>
            <p:ph type="title"/>
          </p:nvPr>
        </p:nvSpPr>
        <p:spPr>
          <a:xfrm>
            <a:off x="666750" y="500996"/>
            <a:ext cx="11087100" cy="1325563"/>
          </a:xfrm>
        </p:spPr>
        <p:txBody>
          <a:bodyPr>
            <a:noAutofit/>
          </a:bodyPr>
          <a:lstStyle/>
          <a:p>
            <a:pPr algn="ctr"/>
            <a:r>
              <a:rPr lang="fr-FR" sz="3200" b="1" dirty="0">
                <a:latin typeface="Oswald" panose="00000500000000000000" pitchFamily="2" charset="0"/>
              </a:rPr>
              <a:t>Vous voyez quelqu’un tituber en direction du bar. Cette personne est manifestement ivre. Elle commande une boisson alcoolisée. Quelle est la réaction la plus appropriée ?</a:t>
            </a:r>
          </a:p>
        </p:txBody>
      </p:sp>
      <p:pic>
        <p:nvPicPr>
          <p:cNvPr id="23" name="Google Shape;905;p91">
            <a:extLst>
              <a:ext uri="{FF2B5EF4-FFF2-40B4-BE49-F238E27FC236}">
                <a16:creationId xmlns:a16="http://schemas.microsoft.com/office/drawing/2014/main" id="{5E1C562B-ECC7-D7E7-9A22-400E0BAC738A}"/>
              </a:ext>
            </a:extLst>
          </p:cNvPr>
          <p:cNvPicPr preferRelativeResize="0"/>
          <p:nvPr/>
        </p:nvPicPr>
        <p:blipFill rotWithShape="1">
          <a:blip r:embed="rId3">
            <a:alphaModFix amt="63000"/>
          </a:blip>
          <a:srcRect r="65312" b="15232"/>
          <a:stretch/>
        </p:blipFill>
        <p:spPr>
          <a:xfrm>
            <a:off x="469900" y="2257977"/>
            <a:ext cx="11480800" cy="1325563"/>
          </a:xfrm>
          <a:prstGeom prst="roundRect">
            <a:avLst>
              <a:gd name="adj" fmla="val 2543"/>
            </a:avLst>
          </a:prstGeom>
          <a:noFill/>
          <a:ln>
            <a:noFill/>
          </a:ln>
        </p:spPr>
      </p:pic>
      <p:pic>
        <p:nvPicPr>
          <p:cNvPr id="24" name="Google Shape;905;p91">
            <a:extLst>
              <a:ext uri="{FF2B5EF4-FFF2-40B4-BE49-F238E27FC236}">
                <a16:creationId xmlns:a16="http://schemas.microsoft.com/office/drawing/2014/main" id="{55D29C3B-DBE2-9413-FD7F-F13754B00537}"/>
              </a:ext>
            </a:extLst>
          </p:cNvPr>
          <p:cNvPicPr preferRelativeResize="0"/>
          <p:nvPr/>
        </p:nvPicPr>
        <p:blipFill rotWithShape="1">
          <a:blip r:embed="rId3">
            <a:alphaModFix amt="63000"/>
          </a:blip>
          <a:srcRect r="65312" b="15232"/>
          <a:stretch/>
        </p:blipFill>
        <p:spPr>
          <a:xfrm>
            <a:off x="469900" y="3784670"/>
            <a:ext cx="11480800" cy="1325563"/>
          </a:xfrm>
          <a:prstGeom prst="roundRect">
            <a:avLst>
              <a:gd name="adj" fmla="val 2543"/>
            </a:avLst>
          </a:prstGeom>
          <a:noFill/>
          <a:ln>
            <a:noFill/>
          </a:ln>
        </p:spPr>
      </p:pic>
      <p:pic>
        <p:nvPicPr>
          <p:cNvPr id="25" name="Google Shape;905;p91">
            <a:extLst>
              <a:ext uri="{FF2B5EF4-FFF2-40B4-BE49-F238E27FC236}">
                <a16:creationId xmlns:a16="http://schemas.microsoft.com/office/drawing/2014/main" id="{3FD52CB9-DEE7-5A70-1918-4CCBDBE89DD3}"/>
              </a:ext>
            </a:extLst>
          </p:cNvPr>
          <p:cNvPicPr preferRelativeResize="0"/>
          <p:nvPr/>
        </p:nvPicPr>
        <p:blipFill rotWithShape="1">
          <a:blip r:embed="rId3">
            <a:alphaModFix amt="63000"/>
          </a:blip>
          <a:srcRect r="65312" b="15232"/>
          <a:stretch/>
        </p:blipFill>
        <p:spPr>
          <a:xfrm>
            <a:off x="469900" y="5280577"/>
            <a:ext cx="11480800" cy="1325563"/>
          </a:xfrm>
          <a:prstGeom prst="roundRect">
            <a:avLst>
              <a:gd name="adj" fmla="val 2543"/>
            </a:avLst>
          </a:prstGeom>
          <a:noFill/>
          <a:ln>
            <a:noFill/>
          </a:ln>
        </p:spPr>
      </p:pic>
      <p:sp>
        <p:nvSpPr>
          <p:cNvPr id="26" name="TextBox 25">
            <a:extLst>
              <a:ext uri="{FF2B5EF4-FFF2-40B4-BE49-F238E27FC236}">
                <a16:creationId xmlns:a16="http://schemas.microsoft.com/office/drawing/2014/main" id="{1860B94A-85B4-2546-DD7C-F4E762F52C48}"/>
              </a:ext>
            </a:extLst>
          </p:cNvPr>
          <p:cNvSpPr txBox="1"/>
          <p:nvPr/>
        </p:nvSpPr>
        <p:spPr>
          <a:xfrm>
            <a:off x="723900" y="2720703"/>
            <a:ext cx="10655300" cy="400110"/>
          </a:xfrm>
          <a:prstGeom prst="rect">
            <a:avLst/>
          </a:prstGeom>
          <a:noFill/>
        </p:spPr>
        <p:txBody>
          <a:bodyPr wrap="square" rtlCol="0">
            <a:spAutoFit/>
          </a:bodyPr>
          <a:lstStyle/>
          <a:p>
            <a:r>
              <a:rPr lang="fr-FR" sz="2000">
                <a:solidFill>
                  <a:schemeClr val="bg1"/>
                </a:solidFill>
                <a:latin typeface="Oswald Light" panose="00000400000000000000" pitchFamily="2" charset="0"/>
              </a:rPr>
              <a:t>A. Vous donnez à cette personne la boisson commandée. C’est sa responsabilité.</a:t>
            </a:r>
          </a:p>
        </p:txBody>
      </p:sp>
      <p:sp>
        <p:nvSpPr>
          <p:cNvPr id="27" name="TextBox 26">
            <a:extLst>
              <a:ext uri="{FF2B5EF4-FFF2-40B4-BE49-F238E27FC236}">
                <a16:creationId xmlns:a16="http://schemas.microsoft.com/office/drawing/2014/main" id="{98E2B7C8-C1BB-6680-D2B1-C06367B8FC68}"/>
              </a:ext>
            </a:extLst>
          </p:cNvPr>
          <p:cNvSpPr txBox="1"/>
          <p:nvPr/>
        </p:nvSpPr>
        <p:spPr>
          <a:xfrm>
            <a:off x="723900" y="4247396"/>
            <a:ext cx="11087100" cy="400110"/>
          </a:xfrm>
          <a:prstGeom prst="rect">
            <a:avLst/>
          </a:prstGeom>
          <a:noFill/>
        </p:spPr>
        <p:txBody>
          <a:bodyPr wrap="square" rtlCol="0">
            <a:spAutoFit/>
          </a:bodyPr>
          <a:lstStyle/>
          <a:p>
            <a:r>
              <a:rPr lang="fr-FR" sz="2000">
                <a:solidFill>
                  <a:schemeClr val="bg1"/>
                </a:solidFill>
                <a:latin typeface="Oswald Light" panose="00000400000000000000" pitchFamily="2" charset="0"/>
              </a:rPr>
              <a:t>B. Vous expliquez à cette personne que vous ne pouvez plus lui servir d’alcool et vous lui proposez différentes boissons non alcoolisées.</a:t>
            </a:r>
          </a:p>
        </p:txBody>
      </p:sp>
      <p:sp>
        <p:nvSpPr>
          <p:cNvPr id="28" name="TextBox 27">
            <a:extLst>
              <a:ext uri="{FF2B5EF4-FFF2-40B4-BE49-F238E27FC236}">
                <a16:creationId xmlns:a16="http://schemas.microsoft.com/office/drawing/2014/main" id="{D15A324D-C00E-271C-386C-981CC773023C}"/>
              </a:ext>
            </a:extLst>
          </p:cNvPr>
          <p:cNvSpPr txBox="1"/>
          <p:nvPr/>
        </p:nvSpPr>
        <p:spPr>
          <a:xfrm>
            <a:off x="723900" y="5589415"/>
            <a:ext cx="10655300" cy="707886"/>
          </a:xfrm>
          <a:prstGeom prst="rect">
            <a:avLst/>
          </a:prstGeom>
          <a:noFill/>
        </p:spPr>
        <p:txBody>
          <a:bodyPr wrap="square" rtlCol="0">
            <a:spAutoFit/>
          </a:bodyPr>
          <a:lstStyle/>
          <a:p>
            <a:r>
              <a:rPr lang="fr-FR" sz="2000" dirty="0">
                <a:solidFill>
                  <a:schemeClr val="bg1"/>
                </a:solidFill>
                <a:latin typeface="Oswald Light" panose="00000400000000000000" pitchFamily="2" charset="0"/>
              </a:rPr>
              <a:t>C. Vous expliquez que vous ne pouvez plus servir d’alcool à cette personne et vous l'emmenez à l'écart pour chercher de l'aide.</a:t>
            </a:r>
          </a:p>
        </p:txBody>
      </p:sp>
      <p:pic>
        <p:nvPicPr>
          <p:cNvPr id="3" name="Google Shape;905;p91">
            <a:extLst>
              <a:ext uri="{FF2B5EF4-FFF2-40B4-BE49-F238E27FC236}">
                <a16:creationId xmlns:a16="http://schemas.microsoft.com/office/drawing/2014/main" id="{1E4410C2-40C3-2D5F-8158-B4B4E872762A}"/>
              </a:ext>
            </a:extLst>
          </p:cNvPr>
          <p:cNvPicPr preferRelativeResize="0"/>
          <p:nvPr/>
        </p:nvPicPr>
        <p:blipFill rotWithShape="1">
          <a:blip r:embed="rId3">
            <a:clrChange>
              <a:clrFrom>
                <a:srgbClr val="000000"/>
              </a:clrFrom>
              <a:clrTo>
                <a:srgbClr val="000000">
                  <a:alpha val="0"/>
                </a:srgbClr>
              </a:clrTo>
            </a:clrChange>
            <a:alphaModFix amt="63000"/>
          </a:blip>
          <a:srcRect r="65312" b="15232"/>
          <a:stretch/>
        </p:blipFill>
        <p:spPr>
          <a:xfrm>
            <a:off x="469900" y="5280577"/>
            <a:ext cx="11480800" cy="1294777"/>
          </a:xfrm>
          <a:prstGeom prst="roundRect">
            <a:avLst>
              <a:gd name="adj" fmla="val 2543"/>
            </a:avLst>
          </a:prstGeom>
          <a:noFill/>
          <a:ln w="38100">
            <a:solidFill>
              <a:schemeClr val="accent3"/>
            </a:solidFill>
          </a:ln>
        </p:spPr>
      </p:pic>
      <p:pic>
        <p:nvPicPr>
          <p:cNvPr id="4" name="Graphic 3" descr="Checkmark with solid fill">
            <a:extLst>
              <a:ext uri="{FF2B5EF4-FFF2-40B4-BE49-F238E27FC236}">
                <a16:creationId xmlns:a16="http://schemas.microsoft.com/office/drawing/2014/main" id="{1711D8B6-FB29-2815-67BD-8355777570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81678" y="5645836"/>
            <a:ext cx="595043" cy="595043"/>
          </a:xfrm>
          <a:prstGeom prst="rect">
            <a:avLst/>
          </a:prstGeom>
        </p:spPr>
      </p:pic>
      <p:pic>
        <p:nvPicPr>
          <p:cNvPr id="2" name="Picture 1">
            <a:extLst>
              <a:ext uri="{FF2B5EF4-FFF2-40B4-BE49-F238E27FC236}">
                <a16:creationId xmlns:a16="http://schemas.microsoft.com/office/drawing/2014/main" id="{2865671B-5E66-0A97-FB65-165129CA11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7070" y="6174890"/>
            <a:ext cx="798036" cy="498928"/>
          </a:xfrm>
          <a:prstGeom prst="rect">
            <a:avLst/>
          </a:prstGeom>
        </p:spPr>
      </p:pic>
    </p:spTree>
    <p:extLst>
      <p:ext uri="{BB962C8B-B14F-4D97-AF65-F5344CB8AC3E}">
        <p14:creationId xmlns:p14="http://schemas.microsoft.com/office/powerpoint/2010/main" val="332150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0-#ppt_w/2"/>
                                          </p:val>
                                        </p:tav>
                                        <p:tav tm="100000">
                                          <p:val>
                                            <p:strVal val="#ppt_x"/>
                                          </p:val>
                                        </p:tav>
                                      </p:tavLst>
                                    </p:anim>
                                    <p:anim calcmode="lin" valueType="num">
                                      <p:cBhvr additive="base">
                                        <p:cTn id="38" dur="500" fill="hold"/>
                                        <p:tgtEl>
                                          <p:spTgt spid="3"/>
                                        </p:tgtEl>
                                        <p:attrNameLst>
                                          <p:attrName>ppt_y</p:attrName>
                                        </p:attrNameLst>
                                      </p:cBhvr>
                                      <p:tavLst>
                                        <p:tav tm="0">
                                          <p:val>
                                            <p:strVal val="#ppt_y"/>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27100"/>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a:extLst>
              <a:ext uri="{FF2B5EF4-FFF2-40B4-BE49-F238E27FC236}">
                <a16:creationId xmlns:a16="http://schemas.microsoft.com/office/drawing/2014/main" id="{04D45943-3504-6FBB-7DE2-3203108DF284}"/>
              </a:ext>
            </a:extLst>
          </p:cNvPr>
          <p:cNvSpPr>
            <a:spLocks noGrp="1"/>
          </p:cNvSpPr>
          <p:nvPr>
            <p:ph type="title"/>
          </p:nvPr>
        </p:nvSpPr>
        <p:spPr>
          <a:xfrm>
            <a:off x="447675" y="500996"/>
            <a:ext cx="11207750" cy="1325563"/>
          </a:xfrm>
        </p:spPr>
        <p:txBody>
          <a:bodyPr>
            <a:noAutofit/>
          </a:bodyPr>
          <a:lstStyle/>
          <a:p>
            <a:pPr algn="ctr"/>
            <a:r>
              <a:rPr lang="fr-FR" sz="3200" b="1" dirty="0">
                <a:latin typeface="Oswald" panose="00000500000000000000" pitchFamily="2" charset="0"/>
              </a:rPr>
              <a:t>[BAR DE DANSE] Vous voyez un groupe d’amis sur la piste de danse qui se font des signes, regardent sans arrêt la même personne et imitent ses mouvements de danse puis se mettent à rire. Que faites-vous ? Plusieurs réponses possibles.</a:t>
            </a:r>
          </a:p>
        </p:txBody>
      </p:sp>
      <p:pic>
        <p:nvPicPr>
          <p:cNvPr id="3" name="Google Shape;905;p91">
            <a:extLst>
              <a:ext uri="{FF2B5EF4-FFF2-40B4-BE49-F238E27FC236}">
                <a16:creationId xmlns:a16="http://schemas.microsoft.com/office/drawing/2014/main" id="{02DFCD7E-4B4E-0CFD-7F52-5CE92D13E1FA}"/>
              </a:ext>
            </a:extLst>
          </p:cNvPr>
          <p:cNvPicPr preferRelativeResize="0"/>
          <p:nvPr/>
        </p:nvPicPr>
        <p:blipFill rotWithShape="1">
          <a:blip r:embed="rId3">
            <a:alphaModFix amt="63000"/>
          </a:blip>
          <a:srcRect r="65312" b="15232"/>
          <a:stretch/>
        </p:blipFill>
        <p:spPr>
          <a:xfrm>
            <a:off x="469900" y="2257977"/>
            <a:ext cx="11480800" cy="1325563"/>
          </a:xfrm>
          <a:prstGeom prst="roundRect">
            <a:avLst>
              <a:gd name="adj" fmla="val 2543"/>
            </a:avLst>
          </a:prstGeom>
          <a:noFill/>
          <a:ln>
            <a:noFill/>
          </a:ln>
        </p:spPr>
      </p:pic>
      <p:pic>
        <p:nvPicPr>
          <p:cNvPr id="4" name="Google Shape;905;p91">
            <a:extLst>
              <a:ext uri="{FF2B5EF4-FFF2-40B4-BE49-F238E27FC236}">
                <a16:creationId xmlns:a16="http://schemas.microsoft.com/office/drawing/2014/main" id="{38EA4234-EB3D-D844-CCD1-CE1431EB1446}"/>
              </a:ext>
            </a:extLst>
          </p:cNvPr>
          <p:cNvPicPr preferRelativeResize="0"/>
          <p:nvPr/>
        </p:nvPicPr>
        <p:blipFill rotWithShape="1">
          <a:blip r:embed="rId3">
            <a:alphaModFix amt="63000"/>
          </a:blip>
          <a:srcRect r="65312" b="15232"/>
          <a:stretch/>
        </p:blipFill>
        <p:spPr>
          <a:xfrm>
            <a:off x="469900" y="3784670"/>
            <a:ext cx="11480800" cy="1325563"/>
          </a:xfrm>
          <a:prstGeom prst="roundRect">
            <a:avLst>
              <a:gd name="adj" fmla="val 2543"/>
            </a:avLst>
          </a:prstGeom>
          <a:noFill/>
          <a:ln>
            <a:noFill/>
          </a:ln>
        </p:spPr>
      </p:pic>
      <p:pic>
        <p:nvPicPr>
          <p:cNvPr id="5" name="Google Shape;905;p91">
            <a:extLst>
              <a:ext uri="{FF2B5EF4-FFF2-40B4-BE49-F238E27FC236}">
                <a16:creationId xmlns:a16="http://schemas.microsoft.com/office/drawing/2014/main" id="{CEA6F172-FB0F-6DCA-7F06-C445AAB87DB6}"/>
              </a:ext>
            </a:extLst>
          </p:cNvPr>
          <p:cNvPicPr preferRelativeResize="0"/>
          <p:nvPr/>
        </p:nvPicPr>
        <p:blipFill rotWithShape="1">
          <a:blip r:embed="rId3">
            <a:alphaModFix amt="63000"/>
          </a:blip>
          <a:srcRect r="65312" b="15232"/>
          <a:stretch/>
        </p:blipFill>
        <p:spPr>
          <a:xfrm>
            <a:off x="469900" y="5280577"/>
            <a:ext cx="11480800" cy="1325563"/>
          </a:xfrm>
          <a:prstGeom prst="roundRect">
            <a:avLst>
              <a:gd name="adj" fmla="val 2543"/>
            </a:avLst>
          </a:prstGeom>
          <a:noFill/>
          <a:ln>
            <a:noFill/>
          </a:ln>
        </p:spPr>
      </p:pic>
      <p:sp>
        <p:nvSpPr>
          <p:cNvPr id="6" name="TextBox 5">
            <a:extLst>
              <a:ext uri="{FF2B5EF4-FFF2-40B4-BE49-F238E27FC236}">
                <a16:creationId xmlns:a16="http://schemas.microsoft.com/office/drawing/2014/main" id="{EDB40BF8-3974-0B41-C82B-CAB0595566F2}"/>
              </a:ext>
            </a:extLst>
          </p:cNvPr>
          <p:cNvSpPr txBox="1"/>
          <p:nvPr/>
        </p:nvSpPr>
        <p:spPr>
          <a:xfrm>
            <a:off x="723900" y="2720703"/>
            <a:ext cx="10655300" cy="400110"/>
          </a:xfrm>
          <a:prstGeom prst="rect">
            <a:avLst/>
          </a:prstGeom>
          <a:noFill/>
        </p:spPr>
        <p:txBody>
          <a:bodyPr wrap="square" rtlCol="0">
            <a:spAutoFit/>
          </a:bodyPr>
          <a:lstStyle/>
          <a:p>
            <a:r>
              <a:rPr lang="fr-FR" sz="2000">
                <a:solidFill>
                  <a:schemeClr val="bg1"/>
                </a:solidFill>
                <a:latin typeface="Oswald Light" panose="00000400000000000000" pitchFamily="2" charset="0"/>
              </a:rPr>
              <a:t>A. Vous discutez avec ce groupe d’amis et vous leur expliquez que ce genre de comportement peut blesser.</a:t>
            </a:r>
          </a:p>
        </p:txBody>
      </p:sp>
      <p:sp>
        <p:nvSpPr>
          <p:cNvPr id="7" name="TextBox 6">
            <a:extLst>
              <a:ext uri="{FF2B5EF4-FFF2-40B4-BE49-F238E27FC236}">
                <a16:creationId xmlns:a16="http://schemas.microsoft.com/office/drawing/2014/main" id="{8FFBC7F1-55A0-A616-361B-5575E9CB1BA4}"/>
              </a:ext>
            </a:extLst>
          </p:cNvPr>
          <p:cNvSpPr txBox="1"/>
          <p:nvPr/>
        </p:nvSpPr>
        <p:spPr>
          <a:xfrm>
            <a:off x="723900" y="4247396"/>
            <a:ext cx="11087100" cy="400110"/>
          </a:xfrm>
          <a:prstGeom prst="rect">
            <a:avLst/>
          </a:prstGeom>
          <a:noFill/>
        </p:spPr>
        <p:txBody>
          <a:bodyPr wrap="square" rtlCol="0">
            <a:spAutoFit/>
          </a:bodyPr>
          <a:lstStyle/>
          <a:p>
            <a:r>
              <a:rPr lang="fr-FR" sz="2000">
                <a:solidFill>
                  <a:schemeClr val="bg1"/>
                </a:solidFill>
                <a:latin typeface="Oswald Light" panose="00000400000000000000" pitchFamily="2" charset="0"/>
              </a:rPr>
              <a:t>B. Vous ne faites rien, ce n’est pas à vous d’intervenir.</a:t>
            </a:r>
          </a:p>
        </p:txBody>
      </p:sp>
      <p:sp>
        <p:nvSpPr>
          <p:cNvPr id="9" name="TextBox 8">
            <a:extLst>
              <a:ext uri="{FF2B5EF4-FFF2-40B4-BE49-F238E27FC236}">
                <a16:creationId xmlns:a16="http://schemas.microsoft.com/office/drawing/2014/main" id="{8B824B96-E9B6-7F51-BC28-5A7FDEE74795}"/>
              </a:ext>
            </a:extLst>
          </p:cNvPr>
          <p:cNvSpPr txBox="1"/>
          <p:nvPr/>
        </p:nvSpPr>
        <p:spPr>
          <a:xfrm>
            <a:off x="723900" y="5743303"/>
            <a:ext cx="10655300" cy="400110"/>
          </a:xfrm>
          <a:prstGeom prst="rect">
            <a:avLst/>
          </a:prstGeom>
          <a:noFill/>
        </p:spPr>
        <p:txBody>
          <a:bodyPr wrap="square" rtlCol="0">
            <a:spAutoFit/>
          </a:bodyPr>
          <a:lstStyle/>
          <a:p>
            <a:r>
              <a:rPr lang="fr-FR" sz="2000" dirty="0">
                <a:solidFill>
                  <a:schemeClr val="bg1"/>
                </a:solidFill>
                <a:latin typeface="Oswald Light" panose="00000400000000000000" pitchFamily="2" charset="0"/>
              </a:rPr>
              <a:t>C. Vous hésitez à confronter directement ce groupe, et vous expliquez la situation à votre </a:t>
            </a:r>
            <a:r>
              <a:rPr lang="fr-FR" sz="2000" dirty="0" err="1">
                <a:solidFill>
                  <a:schemeClr val="bg1"/>
                </a:solidFill>
                <a:latin typeface="Oswald Light" panose="00000400000000000000" pitchFamily="2" charset="0"/>
              </a:rPr>
              <a:t>supérieur·e</a:t>
            </a:r>
            <a:r>
              <a:rPr lang="fr-FR" sz="2000" dirty="0">
                <a:solidFill>
                  <a:schemeClr val="bg1"/>
                </a:solidFill>
                <a:latin typeface="Oswald Light" panose="00000400000000000000" pitchFamily="2" charset="0"/>
              </a:rPr>
              <a:t> hiérarchique.</a:t>
            </a:r>
          </a:p>
        </p:txBody>
      </p:sp>
      <p:pic>
        <p:nvPicPr>
          <p:cNvPr id="10" name="Google Shape;905;p91">
            <a:extLst>
              <a:ext uri="{FF2B5EF4-FFF2-40B4-BE49-F238E27FC236}">
                <a16:creationId xmlns:a16="http://schemas.microsoft.com/office/drawing/2014/main" id="{5697DB0F-2EE6-6B8A-8163-5692E269CDF6}"/>
              </a:ext>
            </a:extLst>
          </p:cNvPr>
          <p:cNvPicPr preferRelativeResize="0"/>
          <p:nvPr/>
        </p:nvPicPr>
        <p:blipFill rotWithShape="1">
          <a:blip r:embed="rId3">
            <a:clrChange>
              <a:clrFrom>
                <a:srgbClr val="000000"/>
              </a:clrFrom>
              <a:clrTo>
                <a:srgbClr val="000000">
                  <a:alpha val="0"/>
                </a:srgbClr>
              </a:clrTo>
            </a:clrChange>
            <a:alphaModFix amt="63000"/>
          </a:blip>
          <a:srcRect r="65312" b="15232"/>
          <a:stretch/>
        </p:blipFill>
        <p:spPr>
          <a:xfrm>
            <a:off x="469900" y="2257977"/>
            <a:ext cx="11480800" cy="1325563"/>
          </a:xfrm>
          <a:prstGeom prst="roundRect">
            <a:avLst>
              <a:gd name="adj" fmla="val 2543"/>
            </a:avLst>
          </a:prstGeom>
          <a:noFill/>
          <a:ln w="38100">
            <a:solidFill>
              <a:schemeClr val="accent3"/>
            </a:solidFill>
          </a:ln>
        </p:spPr>
      </p:pic>
      <p:pic>
        <p:nvPicPr>
          <p:cNvPr id="11" name="Google Shape;905;p91">
            <a:extLst>
              <a:ext uri="{FF2B5EF4-FFF2-40B4-BE49-F238E27FC236}">
                <a16:creationId xmlns:a16="http://schemas.microsoft.com/office/drawing/2014/main" id="{89923CB4-8982-6220-5674-CFE3BEE90415}"/>
              </a:ext>
            </a:extLst>
          </p:cNvPr>
          <p:cNvPicPr preferRelativeResize="0"/>
          <p:nvPr/>
        </p:nvPicPr>
        <p:blipFill rotWithShape="1">
          <a:blip r:embed="rId3">
            <a:clrChange>
              <a:clrFrom>
                <a:srgbClr val="000000"/>
              </a:clrFrom>
              <a:clrTo>
                <a:srgbClr val="000000">
                  <a:alpha val="0"/>
                </a:srgbClr>
              </a:clrTo>
            </a:clrChange>
            <a:alphaModFix amt="63000"/>
          </a:blip>
          <a:srcRect r="65312" b="15232"/>
          <a:stretch/>
        </p:blipFill>
        <p:spPr>
          <a:xfrm>
            <a:off x="469900" y="5311363"/>
            <a:ext cx="11480800" cy="1294777"/>
          </a:xfrm>
          <a:prstGeom prst="roundRect">
            <a:avLst>
              <a:gd name="adj" fmla="val 2543"/>
            </a:avLst>
          </a:prstGeom>
          <a:noFill/>
          <a:ln w="38100">
            <a:solidFill>
              <a:schemeClr val="accent3"/>
            </a:solidFill>
          </a:ln>
        </p:spPr>
      </p:pic>
      <p:pic>
        <p:nvPicPr>
          <p:cNvPr id="12" name="Graphic 11" descr="Checkmark with solid fill">
            <a:extLst>
              <a:ext uri="{FF2B5EF4-FFF2-40B4-BE49-F238E27FC236}">
                <a16:creationId xmlns:a16="http://schemas.microsoft.com/office/drawing/2014/main" id="{E46D437D-F090-F6F5-9B83-F83FB89E43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81678" y="5645836"/>
            <a:ext cx="595043" cy="595043"/>
          </a:xfrm>
          <a:prstGeom prst="rect">
            <a:avLst/>
          </a:prstGeom>
        </p:spPr>
      </p:pic>
      <p:pic>
        <p:nvPicPr>
          <p:cNvPr id="13" name="Graphic 12" descr="Checkmark with solid fill">
            <a:extLst>
              <a:ext uri="{FF2B5EF4-FFF2-40B4-BE49-F238E27FC236}">
                <a16:creationId xmlns:a16="http://schemas.microsoft.com/office/drawing/2014/main" id="{D0A93C54-27F4-3E55-DAE2-B8EEFB3B44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81678" y="2623236"/>
            <a:ext cx="595043" cy="595043"/>
          </a:xfrm>
          <a:prstGeom prst="rect">
            <a:avLst/>
          </a:prstGeom>
        </p:spPr>
      </p:pic>
      <p:pic>
        <p:nvPicPr>
          <p:cNvPr id="14" name="Picture 13">
            <a:extLst>
              <a:ext uri="{FF2B5EF4-FFF2-40B4-BE49-F238E27FC236}">
                <a16:creationId xmlns:a16="http://schemas.microsoft.com/office/drawing/2014/main" id="{E8DFD3B6-E7B4-1702-4DF6-87754E3F7F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7070" y="6174890"/>
            <a:ext cx="798036" cy="498928"/>
          </a:xfrm>
          <a:prstGeom prst="rect">
            <a:avLst/>
          </a:prstGeom>
        </p:spPr>
      </p:pic>
    </p:spTree>
    <p:extLst>
      <p:ext uri="{BB962C8B-B14F-4D97-AF65-F5344CB8AC3E}">
        <p14:creationId xmlns:p14="http://schemas.microsoft.com/office/powerpoint/2010/main" val="98969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0-#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0-#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0-#ppt_w/2"/>
                                          </p:val>
                                        </p:tav>
                                        <p:tav tm="100000">
                                          <p:val>
                                            <p:strVal val="#ppt_x"/>
                                          </p:val>
                                        </p:tav>
                                      </p:tavLst>
                                    </p:anim>
                                    <p:anim calcmode="lin" valueType="num">
                                      <p:cBhvr additive="base">
                                        <p:cTn id="46" dur="500" fill="hold"/>
                                        <p:tgtEl>
                                          <p:spTgt spid="13"/>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0-#ppt_w/2"/>
                                          </p:val>
                                        </p:tav>
                                        <p:tav tm="100000">
                                          <p:val>
                                            <p:strVal val="#ppt_x"/>
                                          </p:val>
                                        </p:tav>
                                      </p:tavLst>
                                    </p:anim>
                                    <p:anim calcmode="lin" valueType="num">
                                      <p:cBhvr additive="base">
                                        <p:cTn id="5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27100"/>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a:extLst>
              <a:ext uri="{FF2B5EF4-FFF2-40B4-BE49-F238E27FC236}">
                <a16:creationId xmlns:a16="http://schemas.microsoft.com/office/drawing/2014/main" id="{0E79056D-DFB2-E416-DC15-4BB6912B77E0}"/>
              </a:ext>
            </a:extLst>
          </p:cNvPr>
          <p:cNvSpPr>
            <a:spLocks noGrp="1"/>
          </p:cNvSpPr>
          <p:nvPr>
            <p:ph type="title"/>
          </p:nvPr>
        </p:nvSpPr>
        <p:spPr>
          <a:xfrm>
            <a:off x="847725" y="469687"/>
            <a:ext cx="10839450" cy="1325563"/>
          </a:xfrm>
        </p:spPr>
        <p:txBody>
          <a:bodyPr>
            <a:noAutofit/>
          </a:bodyPr>
          <a:lstStyle/>
          <a:p>
            <a:pPr algn="ctr"/>
            <a:r>
              <a:rPr lang="fr-FR" sz="3200" b="1" dirty="0">
                <a:latin typeface="Oswald" panose="00000500000000000000" pitchFamily="2" charset="0"/>
              </a:rPr>
              <a:t>Vous avez remarqué une personne est assise sur une chaise, les yeux fermés, depuis un certain temps. Elle semble dormir paisiblement. Que faites-vous ?</a:t>
            </a:r>
          </a:p>
        </p:txBody>
      </p:sp>
      <p:pic>
        <p:nvPicPr>
          <p:cNvPr id="3" name="Google Shape;905;p91">
            <a:extLst>
              <a:ext uri="{FF2B5EF4-FFF2-40B4-BE49-F238E27FC236}">
                <a16:creationId xmlns:a16="http://schemas.microsoft.com/office/drawing/2014/main" id="{9E15CD33-EC50-B0C5-6F2D-62C7FD4FC6C6}"/>
              </a:ext>
            </a:extLst>
          </p:cNvPr>
          <p:cNvPicPr preferRelativeResize="0"/>
          <p:nvPr/>
        </p:nvPicPr>
        <p:blipFill rotWithShape="1">
          <a:blip r:embed="rId3">
            <a:alphaModFix amt="63000"/>
          </a:blip>
          <a:srcRect r="65312" b="15232"/>
          <a:stretch/>
        </p:blipFill>
        <p:spPr>
          <a:xfrm>
            <a:off x="469900" y="2257977"/>
            <a:ext cx="11480800" cy="1325563"/>
          </a:xfrm>
          <a:prstGeom prst="roundRect">
            <a:avLst>
              <a:gd name="adj" fmla="val 2543"/>
            </a:avLst>
          </a:prstGeom>
          <a:noFill/>
          <a:ln>
            <a:noFill/>
          </a:ln>
        </p:spPr>
      </p:pic>
      <p:pic>
        <p:nvPicPr>
          <p:cNvPr id="4" name="Google Shape;905;p91">
            <a:extLst>
              <a:ext uri="{FF2B5EF4-FFF2-40B4-BE49-F238E27FC236}">
                <a16:creationId xmlns:a16="http://schemas.microsoft.com/office/drawing/2014/main" id="{64078F38-1BE4-DA12-5A8B-323EA1A1D047}"/>
              </a:ext>
            </a:extLst>
          </p:cNvPr>
          <p:cNvPicPr preferRelativeResize="0"/>
          <p:nvPr/>
        </p:nvPicPr>
        <p:blipFill rotWithShape="1">
          <a:blip r:embed="rId3">
            <a:alphaModFix amt="63000"/>
          </a:blip>
          <a:srcRect r="65312" b="15232"/>
          <a:stretch/>
        </p:blipFill>
        <p:spPr>
          <a:xfrm>
            <a:off x="469900" y="3784670"/>
            <a:ext cx="11480800" cy="1325563"/>
          </a:xfrm>
          <a:prstGeom prst="roundRect">
            <a:avLst>
              <a:gd name="adj" fmla="val 2543"/>
            </a:avLst>
          </a:prstGeom>
          <a:noFill/>
          <a:ln>
            <a:noFill/>
          </a:ln>
        </p:spPr>
      </p:pic>
      <p:pic>
        <p:nvPicPr>
          <p:cNvPr id="5" name="Google Shape;905;p91">
            <a:extLst>
              <a:ext uri="{FF2B5EF4-FFF2-40B4-BE49-F238E27FC236}">
                <a16:creationId xmlns:a16="http://schemas.microsoft.com/office/drawing/2014/main" id="{EE01B63F-282D-B441-82D4-EC441961332A}"/>
              </a:ext>
            </a:extLst>
          </p:cNvPr>
          <p:cNvPicPr preferRelativeResize="0"/>
          <p:nvPr/>
        </p:nvPicPr>
        <p:blipFill rotWithShape="1">
          <a:blip r:embed="rId3">
            <a:alphaModFix amt="63000"/>
          </a:blip>
          <a:srcRect r="65312" b="15232"/>
          <a:stretch/>
        </p:blipFill>
        <p:spPr>
          <a:xfrm>
            <a:off x="469900" y="5280577"/>
            <a:ext cx="11480800" cy="1325563"/>
          </a:xfrm>
          <a:prstGeom prst="roundRect">
            <a:avLst>
              <a:gd name="adj" fmla="val 2543"/>
            </a:avLst>
          </a:prstGeom>
          <a:noFill/>
          <a:ln>
            <a:noFill/>
          </a:ln>
        </p:spPr>
      </p:pic>
      <p:sp>
        <p:nvSpPr>
          <p:cNvPr id="6" name="TextBox 5">
            <a:extLst>
              <a:ext uri="{FF2B5EF4-FFF2-40B4-BE49-F238E27FC236}">
                <a16:creationId xmlns:a16="http://schemas.microsoft.com/office/drawing/2014/main" id="{BBE43CA5-D8BA-52AA-B79D-50D540E6C345}"/>
              </a:ext>
            </a:extLst>
          </p:cNvPr>
          <p:cNvSpPr txBox="1"/>
          <p:nvPr/>
        </p:nvSpPr>
        <p:spPr>
          <a:xfrm>
            <a:off x="723900" y="2720703"/>
            <a:ext cx="10655300" cy="400110"/>
          </a:xfrm>
          <a:prstGeom prst="rect">
            <a:avLst/>
          </a:prstGeom>
          <a:noFill/>
        </p:spPr>
        <p:txBody>
          <a:bodyPr wrap="square" rtlCol="0">
            <a:spAutoFit/>
          </a:bodyPr>
          <a:lstStyle/>
          <a:p>
            <a:r>
              <a:rPr lang="fr-FR" sz="2000">
                <a:solidFill>
                  <a:schemeClr val="bg1"/>
                </a:solidFill>
                <a:latin typeface="Oswald Light" panose="00000400000000000000" pitchFamily="2" charset="0"/>
              </a:rPr>
              <a:t>A. Vous passez votre chemin, ce n’est pas à vous de demander si tout va bien.</a:t>
            </a:r>
          </a:p>
        </p:txBody>
      </p:sp>
      <p:sp>
        <p:nvSpPr>
          <p:cNvPr id="7" name="TextBox 6">
            <a:extLst>
              <a:ext uri="{FF2B5EF4-FFF2-40B4-BE49-F238E27FC236}">
                <a16:creationId xmlns:a16="http://schemas.microsoft.com/office/drawing/2014/main" id="{C5E1231D-FF2C-E313-1CE3-F70D6DC1A90F}"/>
              </a:ext>
            </a:extLst>
          </p:cNvPr>
          <p:cNvSpPr txBox="1"/>
          <p:nvPr/>
        </p:nvSpPr>
        <p:spPr>
          <a:xfrm>
            <a:off x="723900" y="4247396"/>
            <a:ext cx="11087100" cy="400110"/>
          </a:xfrm>
          <a:prstGeom prst="rect">
            <a:avLst/>
          </a:prstGeom>
          <a:noFill/>
        </p:spPr>
        <p:txBody>
          <a:bodyPr wrap="square" rtlCol="0">
            <a:spAutoFit/>
          </a:bodyPr>
          <a:lstStyle/>
          <a:p>
            <a:r>
              <a:rPr lang="fr-FR" sz="2000">
                <a:solidFill>
                  <a:schemeClr val="bg1"/>
                </a:solidFill>
                <a:latin typeface="Oswald Light" panose="00000400000000000000" pitchFamily="2" charset="0"/>
              </a:rPr>
              <a:t>B. Vous vous approchez de cette personne et vous essayez d’engager la conversation. Si elle ne réagit pas, vous vous éloignez... vous aurez essayé.</a:t>
            </a:r>
          </a:p>
        </p:txBody>
      </p:sp>
      <p:sp>
        <p:nvSpPr>
          <p:cNvPr id="9" name="TextBox 8">
            <a:extLst>
              <a:ext uri="{FF2B5EF4-FFF2-40B4-BE49-F238E27FC236}">
                <a16:creationId xmlns:a16="http://schemas.microsoft.com/office/drawing/2014/main" id="{B2F25B03-CD46-989C-F5AC-F32A9209E0F7}"/>
              </a:ext>
            </a:extLst>
          </p:cNvPr>
          <p:cNvSpPr txBox="1"/>
          <p:nvPr/>
        </p:nvSpPr>
        <p:spPr>
          <a:xfrm>
            <a:off x="723900" y="5589415"/>
            <a:ext cx="10655300" cy="707886"/>
          </a:xfrm>
          <a:prstGeom prst="rect">
            <a:avLst/>
          </a:prstGeom>
          <a:noFill/>
        </p:spPr>
        <p:txBody>
          <a:bodyPr wrap="square" rtlCol="0">
            <a:spAutoFit/>
          </a:bodyPr>
          <a:lstStyle/>
          <a:p>
            <a:r>
              <a:rPr lang="fr-FR" sz="2000" dirty="0">
                <a:solidFill>
                  <a:schemeClr val="bg1"/>
                </a:solidFill>
                <a:latin typeface="Oswald Light" panose="00000400000000000000" pitchFamily="2" charset="0"/>
              </a:rPr>
              <a:t>C. Vous vous approchez de cette personne, vous lui demandez si tout va bien et si vous pouvez faire quelque chose pour elle. Si nécessaire, vous l'emmenez à l'écart pour chercher de l'aide.</a:t>
            </a:r>
          </a:p>
        </p:txBody>
      </p:sp>
      <p:pic>
        <p:nvPicPr>
          <p:cNvPr id="11" name="Google Shape;905;p91">
            <a:extLst>
              <a:ext uri="{FF2B5EF4-FFF2-40B4-BE49-F238E27FC236}">
                <a16:creationId xmlns:a16="http://schemas.microsoft.com/office/drawing/2014/main" id="{E3F4121E-2E75-D4F6-5535-EA0F0A4EE8C2}"/>
              </a:ext>
            </a:extLst>
          </p:cNvPr>
          <p:cNvPicPr preferRelativeResize="0"/>
          <p:nvPr/>
        </p:nvPicPr>
        <p:blipFill rotWithShape="1">
          <a:blip r:embed="rId3">
            <a:clrChange>
              <a:clrFrom>
                <a:srgbClr val="000000"/>
              </a:clrFrom>
              <a:clrTo>
                <a:srgbClr val="000000">
                  <a:alpha val="0"/>
                </a:srgbClr>
              </a:clrTo>
            </a:clrChange>
            <a:alphaModFix amt="63000"/>
          </a:blip>
          <a:srcRect r="65312" b="15232"/>
          <a:stretch/>
        </p:blipFill>
        <p:spPr>
          <a:xfrm>
            <a:off x="469900" y="5316475"/>
            <a:ext cx="11480800" cy="1294777"/>
          </a:xfrm>
          <a:prstGeom prst="roundRect">
            <a:avLst>
              <a:gd name="adj" fmla="val 2543"/>
            </a:avLst>
          </a:prstGeom>
          <a:noFill/>
          <a:ln w="38100">
            <a:solidFill>
              <a:schemeClr val="accent3"/>
            </a:solidFill>
          </a:ln>
        </p:spPr>
      </p:pic>
      <p:pic>
        <p:nvPicPr>
          <p:cNvPr id="12" name="Graphic 11" descr="Checkmark with solid fill">
            <a:extLst>
              <a:ext uri="{FF2B5EF4-FFF2-40B4-BE49-F238E27FC236}">
                <a16:creationId xmlns:a16="http://schemas.microsoft.com/office/drawing/2014/main" id="{C7F39467-571A-173F-D4DA-9B0D5356E2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81678" y="5645836"/>
            <a:ext cx="595043" cy="595043"/>
          </a:xfrm>
          <a:prstGeom prst="rect">
            <a:avLst/>
          </a:prstGeom>
        </p:spPr>
      </p:pic>
      <p:pic>
        <p:nvPicPr>
          <p:cNvPr id="10" name="Picture 9">
            <a:extLst>
              <a:ext uri="{FF2B5EF4-FFF2-40B4-BE49-F238E27FC236}">
                <a16:creationId xmlns:a16="http://schemas.microsoft.com/office/drawing/2014/main" id="{6BCBE0D2-1833-1045-D283-050DC6605C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7070" y="6174890"/>
            <a:ext cx="798036" cy="498928"/>
          </a:xfrm>
          <a:prstGeom prst="rect">
            <a:avLst/>
          </a:prstGeom>
        </p:spPr>
      </p:pic>
    </p:spTree>
    <p:extLst>
      <p:ext uri="{BB962C8B-B14F-4D97-AF65-F5344CB8AC3E}">
        <p14:creationId xmlns:p14="http://schemas.microsoft.com/office/powerpoint/2010/main" val="270870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0-#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0-#ppt_w/2"/>
                                          </p:val>
                                        </p:tav>
                                        <p:tav tm="100000">
                                          <p:val>
                                            <p:strVal val="#ppt_x"/>
                                          </p:val>
                                        </p:tav>
                                      </p:tavLst>
                                    </p:anim>
                                    <p:anim calcmode="lin" valueType="num">
                                      <p:cBhvr additive="base">
                                        <p:cTn id="4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27100"/>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a:extLst>
              <a:ext uri="{FF2B5EF4-FFF2-40B4-BE49-F238E27FC236}">
                <a16:creationId xmlns:a16="http://schemas.microsoft.com/office/drawing/2014/main" id="{6325294D-7D5D-5A83-D602-6EF84165C0ED}"/>
              </a:ext>
            </a:extLst>
          </p:cNvPr>
          <p:cNvSpPr>
            <a:spLocks noGrp="1"/>
          </p:cNvSpPr>
          <p:nvPr>
            <p:ph type="title"/>
          </p:nvPr>
        </p:nvSpPr>
        <p:spPr>
          <a:xfrm>
            <a:off x="368300" y="469687"/>
            <a:ext cx="11318875" cy="1325563"/>
          </a:xfrm>
        </p:spPr>
        <p:txBody>
          <a:bodyPr>
            <a:noAutofit/>
          </a:bodyPr>
          <a:lstStyle/>
          <a:p>
            <a:pPr algn="ctr"/>
            <a:r>
              <a:rPr lang="fr-FR" sz="3200" b="1" dirty="0">
                <a:latin typeface="Oswald" panose="00000500000000000000" pitchFamily="2" charset="0"/>
              </a:rPr>
              <a:t>La site est noir de monde, tout le monde semble s’amuser. Cependant, vous remarquez un incident à une certaine distance. Vous ne savez pas exactement ce qu’il s’est passé, mais l’incident semble s’intensifier. Comment réagir ? Plusieurs réponses possibles.</a:t>
            </a:r>
          </a:p>
        </p:txBody>
      </p:sp>
      <p:pic>
        <p:nvPicPr>
          <p:cNvPr id="3" name="Google Shape;905;p91">
            <a:extLst>
              <a:ext uri="{FF2B5EF4-FFF2-40B4-BE49-F238E27FC236}">
                <a16:creationId xmlns:a16="http://schemas.microsoft.com/office/drawing/2014/main" id="{6AAC187B-3B66-B6B7-5698-BFA060E596C3}"/>
              </a:ext>
            </a:extLst>
          </p:cNvPr>
          <p:cNvPicPr preferRelativeResize="0"/>
          <p:nvPr/>
        </p:nvPicPr>
        <p:blipFill rotWithShape="1">
          <a:blip r:embed="rId3">
            <a:alphaModFix amt="63000"/>
          </a:blip>
          <a:srcRect r="65312" b="15232"/>
          <a:stretch/>
        </p:blipFill>
        <p:spPr>
          <a:xfrm>
            <a:off x="365125" y="2372277"/>
            <a:ext cx="5626100" cy="1701730"/>
          </a:xfrm>
          <a:prstGeom prst="roundRect">
            <a:avLst>
              <a:gd name="adj" fmla="val 2543"/>
            </a:avLst>
          </a:prstGeom>
          <a:noFill/>
          <a:ln>
            <a:noFill/>
          </a:ln>
        </p:spPr>
      </p:pic>
      <p:pic>
        <p:nvPicPr>
          <p:cNvPr id="4" name="Google Shape;905;p91">
            <a:extLst>
              <a:ext uri="{FF2B5EF4-FFF2-40B4-BE49-F238E27FC236}">
                <a16:creationId xmlns:a16="http://schemas.microsoft.com/office/drawing/2014/main" id="{98ED47F3-1539-AC93-0ABE-A6E24030B612}"/>
              </a:ext>
            </a:extLst>
          </p:cNvPr>
          <p:cNvPicPr preferRelativeResize="0"/>
          <p:nvPr/>
        </p:nvPicPr>
        <p:blipFill rotWithShape="1">
          <a:blip r:embed="rId3">
            <a:alphaModFix amt="63000"/>
          </a:blip>
          <a:srcRect r="65312" b="15232"/>
          <a:stretch/>
        </p:blipFill>
        <p:spPr>
          <a:xfrm>
            <a:off x="365125" y="4326186"/>
            <a:ext cx="5626100" cy="1701730"/>
          </a:xfrm>
          <a:prstGeom prst="roundRect">
            <a:avLst>
              <a:gd name="adj" fmla="val 2543"/>
            </a:avLst>
          </a:prstGeom>
          <a:noFill/>
          <a:ln>
            <a:noFill/>
          </a:ln>
        </p:spPr>
      </p:pic>
      <p:sp>
        <p:nvSpPr>
          <p:cNvPr id="5" name="TextBox 4">
            <a:extLst>
              <a:ext uri="{FF2B5EF4-FFF2-40B4-BE49-F238E27FC236}">
                <a16:creationId xmlns:a16="http://schemas.microsoft.com/office/drawing/2014/main" id="{CC30601D-DD68-A20F-0732-4E784B00EBC2}"/>
              </a:ext>
            </a:extLst>
          </p:cNvPr>
          <p:cNvSpPr txBox="1"/>
          <p:nvPr/>
        </p:nvSpPr>
        <p:spPr>
          <a:xfrm>
            <a:off x="619125" y="2835002"/>
            <a:ext cx="5168900" cy="707886"/>
          </a:xfrm>
          <a:prstGeom prst="rect">
            <a:avLst/>
          </a:prstGeom>
          <a:noFill/>
        </p:spPr>
        <p:txBody>
          <a:bodyPr wrap="square" rtlCol="0">
            <a:spAutoFit/>
          </a:bodyPr>
          <a:lstStyle/>
          <a:p>
            <a:r>
              <a:rPr lang="fr-FR" sz="2000">
                <a:solidFill>
                  <a:schemeClr val="bg1"/>
                </a:solidFill>
                <a:latin typeface="Oswald Light" panose="00000400000000000000" pitchFamily="2" charset="0"/>
              </a:rPr>
              <a:t>A. Vous vous approchez des personnes impliquées dans l’incident et vous parlez uniquement à la partie affectée séparément.</a:t>
            </a:r>
          </a:p>
        </p:txBody>
      </p:sp>
      <p:sp>
        <p:nvSpPr>
          <p:cNvPr id="6" name="TextBox 5">
            <a:extLst>
              <a:ext uri="{FF2B5EF4-FFF2-40B4-BE49-F238E27FC236}">
                <a16:creationId xmlns:a16="http://schemas.microsoft.com/office/drawing/2014/main" id="{46B3E393-8F64-2EFA-C292-57505EB73E67}"/>
              </a:ext>
            </a:extLst>
          </p:cNvPr>
          <p:cNvSpPr txBox="1"/>
          <p:nvPr/>
        </p:nvSpPr>
        <p:spPr>
          <a:xfrm>
            <a:off x="627681" y="4613506"/>
            <a:ext cx="4481536" cy="1015663"/>
          </a:xfrm>
          <a:prstGeom prst="rect">
            <a:avLst/>
          </a:prstGeom>
          <a:noFill/>
        </p:spPr>
        <p:txBody>
          <a:bodyPr wrap="square" rtlCol="0">
            <a:spAutoFit/>
          </a:bodyPr>
          <a:lstStyle/>
          <a:p>
            <a:r>
              <a:rPr lang="fr-FR" sz="2000" dirty="0">
                <a:solidFill>
                  <a:schemeClr val="bg1"/>
                </a:solidFill>
                <a:latin typeface="Oswald Light" panose="00000400000000000000" pitchFamily="2" charset="0"/>
              </a:rPr>
              <a:t>B. Vous n’êtes pas </a:t>
            </a:r>
            <a:r>
              <a:rPr lang="fr-FR" sz="2000" dirty="0" err="1">
                <a:solidFill>
                  <a:schemeClr val="bg1"/>
                </a:solidFill>
                <a:latin typeface="Oswald Light" panose="00000400000000000000" pitchFamily="2" charset="0"/>
              </a:rPr>
              <a:t>sûr·e</a:t>
            </a:r>
            <a:r>
              <a:rPr lang="fr-FR" sz="2000" dirty="0">
                <a:solidFill>
                  <a:schemeClr val="bg1"/>
                </a:solidFill>
                <a:latin typeface="Oswald Light" panose="00000400000000000000" pitchFamily="2" charset="0"/>
              </a:rPr>
              <a:t> de ce que vous devez faire, et vous appelez votre </a:t>
            </a:r>
            <a:r>
              <a:rPr lang="fr-FR" sz="2000" dirty="0" err="1">
                <a:solidFill>
                  <a:schemeClr val="bg1"/>
                </a:solidFill>
                <a:latin typeface="Oswald Light" panose="00000400000000000000" pitchFamily="2" charset="0"/>
              </a:rPr>
              <a:t>supérieur·e</a:t>
            </a:r>
            <a:r>
              <a:rPr lang="fr-FR" sz="2000" dirty="0">
                <a:solidFill>
                  <a:schemeClr val="bg1"/>
                </a:solidFill>
                <a:latin typeface="Oswald Light" panose="00000400000000000000" pitchFamily="2" charset="0"/>
              </a:rPr>
              <a:t> hiérarchique à l’aide.</a:t>
            </a:r>
          </a:p>
        </p:txBody>
      </p:sp>
      <p:pic>
        <p:nvPicPr>
          <p:cNvPr id="7" name="Google Shape;905;p91">
            <a:extLst>
              <a:ext uri="{FF2B5EF4-FFF2-40B4-BE49-F238E27FC236}">
                <a16:creationId xmlns:a16="http://schemas.microsoft.com/office/drawing/2014/main" id="{44123B4D-5BD9-EBF5-AC5F-01A810830298}"/>
              </a:ext>
            </a:extLst>
          </p:cNvPr>
          <p:cNvPicPr preferRelativeResize="0"/>
          <p:nvPr/>
        </p:nvPicPr>
        <p:blipFill rotWithShape="1">
          <a:blip r:embed="rId3">
            <a:alphaModFix amt="63000"/>
          </a:blip>
          <a:srcRect r="65312" b="15232"/>
          <a:stretch/>
        </p:blipFill>
        <p:spPr>
          <a:xfrm>
            <a:off x="6158755" y="2401224"/>
            <a:ext cx="5626100" cy="1701730"/>
          </a:xfrm>
          <a:prstGeom prst="roundRect">
            <a:avLst>
              <a:gd name="adj" fmla="val 2543"/>
            </a:avLst>
          </a:prstGeom>
          <a:noFill/>
          <a:ln>
            <a:noFill/>
          </a:ln>
        </p:spPr>
      </p:pic>
      <p:sp>
        <p:nvSpPr>
          <p:cNvPr id="9" name="TextBox 8">
            <a:extLst>
              <a:ext uri="{FF2B5EF4-FFF2-40B4-BE49-F238E27FC236}">
                <a16:creationId xmlns:a16="http://schemas.microsoft.com/office/drawing/2014/main" id="{BCEBE80A-6043-A158-4985-741F1A352683}"/>
              </a:ext>
            </a:extLst>
          </p:cNvPr>
          <p:cNvSpPr txBox="1"/>
          <p:nvPr/>
        </p:nvSpPr>
        <p:spPr>
          <a:xfrm>
            <a:off x="6435725" y="2615246"/>
            <a:ext cx="4271303" cy="1323439"/>
          </a:xfrm>
          <a:prstGeom prst="rect">
            <a:avLst/>
          </a:prstGeom>
          <a:noFill/>
        </p:spPr>
        <p:txBody>
          <a:bodyPr wrap="square" rtlCol="0">
            <a:spAutoFit/>
          </a:bodyPr>
          <a:lstStyle/>
          <a:p>
            <a:r>
              <a:rPr lang="fr-FR" sz="2000" dirty="0">
                <a:solidFill>
                  <a:schemeClr val="bg1"/>
                </a:solidFill>
                <a:latin typeface="Oswald Light" panose="00000400000000000000" pitchFamily="2" charset="0"/>
              </a:rPr>
              <a:t>C. Vous vous approchez des personnes impliquées dans l’incident et vous parlez aux deux parties séparément afin d’évaluer la situation.</a:t>
            </a:r>
          </a:p>
        </p:txBody>
      </p:sp>
      <p:pic>
        <p:nvPicPr>
          <p:cNvPr id="10" name="Google Shape;905;p91">
            <a:extLst>
              <a:ext uri="{FF2B5EF4-FFF2-40B4-BE49-F238E27FC236}">
                <a16:creationId xmlns:a16="http://schemas.microsoft.com/office/drawing/2014/main" id="{B981C9FA-2968-BEB8-4853-117D4D344EDE}"/>
              </a:ext>
            </a:extLst>
          </p:cNvPr>
          <p:cNvPicPr preferRelativeResize="0"/>
          <p:nvPr/>
        </p:nvPicPr>
        <p:blipFill rotWithShape="1">
          <a:blip r:embed="rId3">
            <a:alphaModFix amt="63000"/>
          </a:blip>
          <a:srcRect r="65312" b="15232"/>
          <a:stretch/>
        </p:blipFill>
        <p:spPr>
          <a:xfrm>
            <a:off x="6158755" y="4326186"/>
            <a:ext cx="5626100" cy="1701730"/>
          </a:xfrm>
          <a:prstGeom prst="roundRect">
            <a:avLst>
              <a:gd name="adj" fmla="val 2543"/>
            </a:avLst>
          </a:prstGeom>
          <a:noFill/>
          <a:ln>
            <a:noFill/>
          </a:ln>
        </p:spPr>
      </p:pic>
      <p:sp>
        <p:nvSpPr>
          <p:cNvPr id="11" name="TextBox 10">
            <a:extLst>
              <a:ext uri="{FF2B5EF4-FFF2-40B4-BE49-F238E27FC236}">
                <a16:creationId xmlns:a16="http://schemas.microsoft.com/office/drawing/2014/main" id="{0E347B42-EBFC-C9C9-B66F-293867CE1172}"/>
              </a:ext>
            </a:extLst>
          </p:cNvPr>
          <p:cNvSpPr txBox="1"/>
          <p:nvPr/>
        </p:nvSpPr>
        <p:spPr>
          <a:xfrm>
            <a:off x="6351685" y="4895460"/>
            <a:ext cx="5433170" cy="400110"/>
          </a:xfrm>
          <a:prstGeom prst="rect">
            <a:avLst/>
          </a:prstGeom>
          <a:noFill/>
        </p:spPr>
        <p:txBody>
          <a:bodyPr wrap="square" rtlCol="0">
            <a:spAutoFit/>
          </a:bodyPr>
          <a:lstStyle/>
          <a:p>
            <a:r>
              <a:rPr lang="fr-FR" sz="2000">
                <a:solidFill>
                  <a:schemeClr val="bg1"/>
                </a:solidFill>
                <a:latin typeface="Oswald Light" panose="00000400000000000000" pitchFamily="2" charset="0"/>
              </a:rPr>
              <a:t>D. Je ne fais rien. Ce n’est pas ma responsabilité.</a:t>
            </a:r>
          </a:p>
        </p:txBody>
      </p:sp>
      <p:pic>
        <p:nvPicPr>
          <p:cNvPr id="13" name="Google Shape;905;p91">
            <a:extLst>
              <a:ext uri="{FF2B5EF4-FFF2-40B4-BE49-F238E27FC236}">
                <a16:creationId xmlns:a16="http://schemas.microsoft.com/office/drawing/2014/main" id="{F7E536D7-1F7D-7D83-AFF4-EC6286AE4274}"/>
              </a:ext>
            </a:extLst>
          </p:cNvPr>
          <p:cNvPicPr preferRelativeResize="0"/>
          <p:nvPr/>
        </p:nvPicPr>
        <p:blipFill rotWithShape="1">
          <a:blip r:embed="rId3">
            <a:clrChange>
              <a:clrFrom>
                <a:srgbClr val="000000"/>
              </a:clrFrom>
              <a:clrTo>
                <a:srgbClr val="000000">
                  <a:alpha val="0"/>
                </a:srgbClr>
              </a:clrTo>
            </a:clrChange>
            <a:alphaModFix amt="63000"/>
          </a:blip>
          <a:srcRect r="65312" b="15232"/>
          <a:stretch/>
        </p:blipFill>
        <p:spPr>
          <a:xfrm>
            <a:off x="363851" y="4363356"/>
            <a:ext cx="5624415" cy="1673703"/>
          </a:xfrm>
          <a:prstGeom prst="roundRect">
            <a:avLst>
              <a:gd name="adj" fmla="val 2543"/>
            </a:avLst>
          </a:prstGeom>
          <a:noFill/>
          <a:ln w="38100">
            <a:solidFill>
              <a:schemeClr val="accent3"/>
            </a:solidFill>
          </a:ln>
        </p:spPr>
      </p:pic>
      <p:pic>
        <p:nvPicPr>
          <p:cNvPr id="14" name="Graphic 13" descr="Checkmark with solid fill">
            <a:extLst>
              <a:ext uri="{FF2B5EF4-FFF2-40B4-BE49-F238E27FC236}">
                <a16:creationId xmlns:a16="http://schemas.microsoft.com/office/drawing/2014/main" id="{96A4D008-B032-AA23-4F5B-460C853C75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2982" y="4893542"/>
            <a:ext cx="595043" cy="595043"/>
          </a:xfrm>
          <a:prstGeom prst="rect">
            <a:avLst/>
          </a:prstGeom>
        </p:spPr>
      </p:pic>
      <p:pic>
        <p:nvPicPr>
          <p:cNvPr id="15" name="Graphic 14" descr="Checkmark with solid fill">
            <a:extLst>
              <a:ext uri="{FF2B5EF4-FFF2-40B4-BE49-F238E27FC236}">
                <a16:creationId xmlns:a16="http://schemas.microsoft.com/office/drawing/2014/main" id="{4C2E00D6-13C6-D4B7-4874-6591660208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48420" y="2891423"/>
            <a:ext cx="595043" cy="595043"/>
          </a:xfrm>
          <a:prstGeom prst="rect">
            <a:avLst/>
          </a:prstGeom>
        </p:spPr>
      </p:pic>
      <p:pic>
        <p:nvPicPr>
          <p:cNvPr id="12" name="Google Shape;905;p91">
            <a:extLst>
              <a:ext uri="{FF2B5EF4-FFF2-40B4-BE49-F238E27FC236}">
                <a16:creationId xmlns:a16="http://schemas.microsoft.com/office/drawing/2014/main" id="{6AEE3056-0EAE-005C-B7A7-20F97F4DD29D}"/>
              </a:ext>
            </a:extLst>
          </p:cNvPr>
          <p:cNvPicPr preferRelativeResize="0"/>
          <p:nvPr/>
        </p:nvPicPr>
        <p:blipFill rotWithShape="1">
          <a:blip r:embed="rId3">
            <a:clrChange>
              <a:clrFrom>
                <a:srgbClr val="000000"/>
              </a:clrFrom>
              <a:clrTo>
                <a:srgbClr val="000000">
                  <a:alpha val="0"/>
                </a:srgbClr>
              </a:clrTo>
            </a:clrChange>
            <a:alphaModFix amt="63000"/>
          </a:blip>
          <a:srcRect r="65312" b="15232"/>
          <a:stretch/>
        </p:blipFill>
        <p:spPr>
          <a:xfrm>
            <a:off x="6160440" y="2419226"/>
            <a:ext cx="5624415" cy="1654781"/>
          </a:xfrm>
          <a:prstGeom prst="roundRect">
            <a:avLst>
              <a:gd name="adj" fmla="val 2543"/>
            </a:avLst>
          </a:prstGeom>
          <a:noFill/>
          <a:ln w="38100">
            <a:solidFill>
              <a:schemeClr val="accent3"/>
            </a:solidFill>
          </a:ln>
        </p:spPr>
      </p:pic>
      <p:pic>
        <p:nvPicPr>
          <p:cNvPr id="16" name="Picture 15">
            <a:extLst>
              <a:ext uri="{FF2B5EF4-FFF2-40B4-BE49-F238E27FC236}">
                <a16:creationId xmlns:a16="http://schemas.microsoft.com/office/drawing/2014/main" id="{2760A42B-E627-0311-4475-54C94733EB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7070" y="6174890"/>
            <a:ext cx="798036" cy="498928"/>
          </a:xfrm>
          <a:prstGeom prst="rect">
            <a:avLst/>
          </a:prstGeom>
        </p:spPr>
      </p:pic>
    </p:spTree>
    <p:extLst>
      <p:ext uri="{BB962C8B-B14F-4D97-AF65-F5344CB8AC3E}">
        <p14:creationId xmlns:p14="http://schemas.microsoft.com/office/powerpoint/2010/main" val="308037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0-#ppt_w/2"/>
                                          </p:val>
                                        </p:tav>
                                        <p:tav tm="100000">
                                          <p:val>
                                            <p:strVal val="#ppt_x"/>
                                          </p:val>
                                        </p:tav>
                                      </p:tavLst>
                                    </p:anim>
                                    <p:anim calcmode="lin" valueType="num">
                                      <p:cBhvr additive="base">
                                        <p:cTn id="48" dur="500" fill="hold"/>
                                        <p:tgtEl>
                                          <p:spTgt spid="12"/>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0-#ppt_w/2"/>
                                          </p:val>
                                        </p:tav>
                                        <p:tav tm="100000">
                                          <p:val>
                                            <p:strVal val="#ppt_x"/>
                                          </p:val>
                                        </p:tav>
                                      </p:tavLst>
                                    </p:anim>
                                    <p:anim calcmode="lin" valueType="num">
                                      <p:cBhvr additive="base">
                                        <p:cTn id="52" dur="500" fill="hold"/>
                                        <p:tgtEl>
                                          <p:spTgt spid="13"/>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0-#ppt_w/2"/>
                                          </p:val>
                                        </p:tav>
                                        <p:tav tm="100000">
                                          <p:val>
                                            <p:strVal val="#ppt_x"/>
                                          </p:val>
                                        </p:tav>
                                      </p:tavLst>
                                    </p:anim>
                                    <p:anim calcmode="lin" valueType="num">
                                      <p:cBhvr additive="base">
                                        <p:cTn id="56" dur="500" fill="hold"/>
                                        <p:tgtEl>
                                          <p:spTgt spid="14"/>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0-#ppt_w/2"/>
                                          </p:val>
                                        </p:tav>
                                        <p:tav tm="100000">
                                          <p:val>
                                            <p:strVal val="#ppt_x"/>
                                          </p:val>
                                        </p:tav>
                                      </p:tavLst>
                                    </p:anim>
                                    <p:anim calcmode="lin" valueType="num">
                                      <p:cBhvr additive="base">
                                        <p:cTn id="60"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11045"/>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Lato Light"/>
              <a:ea typeface="+mn-ea"/>
              <a:cs typeface="+mn-cs"/>
            </a:endParaRPr>
          </a:p>
        </p:txBody>
      </p:sp>
      <p:sp>
        <p:nvSpPr>
          <p:cNvPr id="21" name="Title 1">
            <a:extLst>
              <a:ext uri="{FF2B5EF4-FFF2-40B4-BE49-F238E27FC236}">
                <a16:creationId xmlns:a16="http://schemas.microsoft.com/office/drawing/2014/main" id="{96688C57-91FB-BEFB-D1EE-8E292F1B0CF3}"/>
              </a:ext>
            </a:extLst>
          </p:cNvPr>
          <p:cNvSpPr txBox="1">
            <a:spLocks/>
          </p:cNvSpPr>
          <p:nvPr/>
        </p:nvSpPr>
        <p:spPr>
          <a:xfrm>
            <a:off x="609600" y="365125"/>
            <a:ext cx="510322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chemeClr val="bg1"/>
                </a:solidFill>
                <a:latin typeface="Oswald" panose="00000500000000000000" pitchFamily="2" charset="0"/>
              </a:rPr>
              <a:t>SOMMAIRE</a:t>
            </a:r>
          </a:p>
        </p:txBody>
      </p:sp>
      <p:sp>
        <p:nvSpPr>
          <p:cNvPr id="22" name="Rectangle 1">
            <a:extLst>
              <a:ext uri="{FF2B5EF4-FFF2-40B4-BE49-F238E27FC236}">
                <a16:creationId xmlns:a16="http://schemas.microsoft.com/office/drawing/2014/main" id="{28867F9A-EA7B-FDCC-396B-E55A7999D2E2}"/>
              </a:ext>
            </a:extLst>
          </p:cNvPr>
          <p:cNvSpPr txBox="1">
            <a:spLocks noChangeArrowheads="1"/>
          </p:cNvSpPr>
          <p:nvPr/>
        </p:nvSpPr>
        <p:spPr bwMode="auto">
          <a:xfrm>
            <a:off x="609600" y="1533564"/>
            <a:ext cx="5270864" cy="439098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fontAlgn="base" hangingPunct="0">
              <a:lnSpc>
                <a:spcPct val="200000"/>
              </a:lnSpc>
              <a:spcBef>
                <a:spcPct val="0"/>
              </a:spcBef>
              <a:spcAft>
                <a:spcPts val="600"/>
              </a:spcAft>
              <a:buFont typeface="+mj-lt"/>
              <a:buAutoNum type="arabicPeriod"/>
              <a:defRPr/>
            </a:pPr>
            <a:r>
              <a:rPr lang="fr-FR" sz="2400" dirty="0">
                <a:latin typeface="Oswald" panose="00000500000000000000" pitchFamily="2" charset="0"/>
                <a:cs typeface="Segoe UI" panose="020B0502040204020203" pitchFamily="34" charset="0"/>
              </a:rPr>
              <a:t> INTRODUCTION : POURQUOI ?</a:t>
            </a:r>
          </a:p>
          <a:p>
            <a:pPr eaLnBrk="0" fontAlgn="base" hangingPunct="0">
              <a:lnSpc>
                <a:spcPct val="150000"/>
              </a:lnSpc>
              <a:spcBef>
                <a:spcPct val="0"/>
              </a:spcBef>
              <a:spcAft>
                <a:spcPts val="600"/>
              </a:spcAft>
              <a:buFont typeface="+mj-lt"/>
              <a:buAutoNum type="arabicPeriod"/>
              <a:defRPr/>
            </a:pPr>
            <a:r>
              <a:rPr lang="fr-FR" sz="2400" dirty="0">
                <a:latin typeface="Oswald" panose="00000500000000000000" pitchFamily="2" charset="0"/>
                <a:cs typeface="Segoe UI" panose="020B0502040204020203" pitchFamily="34" charset="0"/>
              </a:rPr>
              <a:t> BONNE COMPRÉHENSION DE LA SÉCURITÉ ET DE L’INCLUSIVITÉ DANS LES SOIRÉES</a:t>
            </a:r>
          </a:p>
          <a:p>
            <a:pPr eaLnBrk="0" fontAlgn="base" hangingPunct="0">
              <a:lnSpc>
                <a:spcPct val="200000"/>
              </a:lnSpc>
              <a:spcBef>
                <a:spcPct val="0"/>
              </a:spcBef>
              <a:spcAft>
                <a:spcPts val="600"/>
              </a:spcAft>
              <a:buFont typeface="+mj-lt"/>
              <a:buAutoNum type="arabicPeriod"/>
              <a:defRPr/>
            </a:pPr>
            <a:r>
              <a:rPr lang="fr-FR" sz="2400" dirty="0">
                <a:latin typeface="Oswald" panose="00000500000000000000" pitchFamily="2" charset="0"/>
                <a:cs typeface="Segoe UI" panose="020B0502040204020203" pitchFamily="34" charset="0"/>
              </a:rPr>
              <a:t> COMMENT OPTIMISER VOTRE POINT DE VENTE ?</a:t>
            </a:r>
          </a:p>
          <a:p>
            <a:pPr eaLnBrk="0" fontAlgn="base" hangingPunct="0">
              <a:lnSpc>
                <a:spcPct val="200000"/>
              </a:lnSpc>
              <a:spcBef>
                <a:spcPct val="0"/>
              </a:spcBef>
              <a:spcAft>
                <a:spcPts val="600"/>
              </a:spcAft>
              <a:buFont typeface="+mj-lt"/>
              <a:buAutoNum type="arabicPeriod"/>
              <a:defRPr/>
            </a:pPr>
            <a:r>
              <a:rPr lang="fr-FR" sz="2400" dirty="0">
                <a:latin typeface="Oswald" panose="00000500000000000000" pitchFamily="2" charset="0"/>
                <a:cs typeface="Segoe UI" panose="020B0502040204020203" pitchFamily="34" charset="0"/>
              </a:rPr>
              <a:t> EXEMPLES DE SITUATIONS</a:t>
            </a:r>
          </a:p>
        </p:txBody>
      </p:sp>
      <p:pic>
        <p:nvPicPr>
          <p:cNvPr id="23" name="Picture 22" descr="A group of people in a crowd&#10;&#10;Description automatically generated">
            <a:extLst>
              <a:ext uri="{FF2B5EF4-FFF2-40B4-BE49-F238E27FC236}">
                <a16:creationId xmlns:a16="http://schemas.microsoft.com/office/drawing/2014/main" id="{E5D207B9-6BDD-529F-812A-761DA96B5853}"/>
              </a:ext>
            </a:extLst>
          </p:cNvPr>
          <p:cNvPicPr>
            <a:picLocks noChangeAspect="1"/>
          </p:cNvPicPr>
          <p:nvPr/>
        </p:nvPicPr>
        <p:blipFill rotWithShape="1">
          <a:blip r:embed="rId3">
            <a:extLst>
              <a:ext uri="{28A0092B-C50C-407E-A947-70E740481C1C}">
                <a14:useLocalDpi xmlns:a14="http://schemas.microsoft.com/office/drawing/2010/main" val="0"/>
              </a:ext>
            </a:extLst>
          </a:blip>
          <a:srcRect l="21728" r="20997" b="4992"/>
          <a:stretch/>
        </p:blipFill>
        <p:spPr>
          <a:xfrm>
            <a:off x="6019800" y="0"/>
            <a:ext cx="6201400" cy="6858001"/>
          </a:xfrm>
          <a:prstGeom prst="rect">
            <a:avLst/>
          </a:prstGeom>
        </p:spPr>
      </p:pic>
      <p:pic>
        <p:nvPicPr>
          <p:cNvPr id="2" name="Picture 1">
            <a:extLst>
              <a:ext uri="{FF2B5EF4-FFF2-40B4-BE49-F238E27FC236}">
                <a16:creationId xmlns:a16="http://schemas.microsoft.com/office/drawing/2014/main" id="{E93587A5-2EC5-8178-3226-8615DC0DEB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7070" y="6174890"/>
            <a:ext cx="798036" cy="498928"/>
          </a:xfrm>
          <a:prstGeom prst="rect">
            <a:avLst/>
          </a:prstGeom>
        </p:spPr>
      </p:pic>
    </p:spTree>
    <p:extLst>
      <p:ext uri="{BB962C8B-B14F-4D97-AF65-F5344CB8AC3E}">
        <p14:creationId xmlns:p14="http://schemas.microsoft.com/office/powerpoint/2010/main" val="1186325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45;p66">
            <a:extLst>
              <a:ext uri="{FF2B5EF4-FFF2-40B4-BE49-F238E27FC236}">
                <a16:creationId xmlns:a16="http://schemas.microsoft.com/office/drawing/2014/main" id="{230491FA-2C7D-8642-E67B-A2AAC58B712B}"/>
              </a:ext>
            </a:extLst>
          </p:cNvPr>
          <p:cNvPicPr preferRelativeResize="0"/>
          <p:nvPr/>
        </p:nvPicPr>
        <p:blipFill>
          <a:blip r:embed="rId2">
            <a:alphaModFix/>
          </a:blip>
          <a:stretch>
            <a:fillRect/>
          </a:stretch>
        </p:blipFill>
        <p:spPr>
          <a:xfrm>
            <a:off x="0" y="0"/>
            <a:ext cx="12277300" cy="6907823"/>
          </a:xfrm>
          <a:prstGeom prst="rect">
            <a:avLst/>
          </a:prstGeom>
          <a:noFill/>
          <a:ln>
            <a:noFill/>
          </a:ln>
        </p:spPr>
      </p:pic>
      <p:pic>
        <p:nvPicPr>
          <p:cNvPr id="6" name="Google Shape;905;p91">
            <a:extLst>
              <a:ext uri="{FF2B5EF4-FFF2-40B4-BE49-F238E27FC236}">
                <a16:creationId xmlns:a16="http://schemas.microsoft.com/office/drawing/2014/main" id="{72EC25F6-E3B8-4E30-D1C0-8B7347C7933A}"/>
              </a:ext>
            </a:extLst>
          </p:cNvPr>
          <p:cNvPicPr preferRelativeResize="0"/>
          <p:nvPr/>
        </p:nvPicPr>
        <p:blipFill rotWithShape="1">
          <a:blip r:embed="rId3">
            <a:alphaModFix amt="63000"/>
          </a:blip>
          <a:srcRect r="65312" b="15232"/>
          <a:stretch/>
        </p:blipFill>
        <p:spPr>
          <a:xfrm>
            <a:off x="1104900" y="2054777"/>
            <a:ext cx="9982200" cy="2748445"/>
          </a:xfrm>
          <a:prstGeom prst="roundRect">
            <a:avLst>
              <a:gd name="adj" fmla="val 2543"/>
            </a:avLst>
          </a:prstGeom>
          <a:noFill/>
          <a:ln>
            <a:noFill/>
          </a:ln>
        </p:spPr>
      </p:pic>
      <p:sp>
        <p:nvSpPr>
          <p:cNvPr id="4" name="Title 1">
            <a:extLst>
              <a:ext uri="{FF2B5EF4-FFF2-40B4-BE49-F238E27FC236}">
                <a16:creationId xmlns:a16="http://schemas.microsoft.com/office/drawing/2014/main" id="{AC49CECC-DEFC-39E3-CB20-70E4292C2CB2}"/>
              </a:ext>
            </a:extLst>
          </p:cNvPr>
          <p:cNvSpPr>
            <a:spLocks noGrp="1"/>
          </p:cNvSpPr>
          <p:nvPr>
            <p:ph type="title"/>
          </p:nvPr>
        </p:nvSpPr>
        <p:spPr>
          <a:xfrm>
            <a:off x="1342812" y="2999367"/>
            <a:ext cx="9591675" cy="1325563"/>
          </a:xfrm>
        </p:spPr>
        <p:txBody>
          <a:bodyPr/>
          <a:lstStyle/>
          <a:p>
            <a:pPr algn="ctr"/>
            <a:r>
              <a:rPr lang="fr-FR" b="1">
                <a:solidFill>
                  <a:schemeClr val="bg1"/>
                </a:solidFill>
                <a:latin typeface="Oswald" panose="00000500000000000000" pitchFamily="2" charset="0"/>
              </a:rPr>
              <a:t>LE RESPECT EST NOTRE MUSIQUE ! </a:t>
            </a:r>
          </a:p>
        </p:txBody>
      </p:sp>
      <p:sp>
        <p:nvSpPr>
          <p:cNvPr id="2" name="Title 1">
            <a:extLst>
              <a:ext uri="{FF2B5EF4-FFF2-40B4-BE49-F238E27FC236}">
                <a16:creationId xmlns:a16="http://schemas.microsoft.com/office/drawing/2014/main" id="{2757BE81-A428-1B04-915F-90A50CF32640}"/>
              </a:ext>
            </a:extLst>
          </p:cNvPr>
          <p:cNvSpPr txBox="1">
            <a:spLocks/>
          </p:cNvSpPr>
          <p:nvPr/>
        </p:nvSpPr>
        <p:spPr>
          <a:xfrm>
            <a:off x="1104900" y="1947067"/>
            <a:ext cx="95916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b="1">
                <a:solidFill>
                  <a:schemeClr val="bg1"/>
                </a:solidFill>
                <a:latin typeface="Oswald" panose="00000500000000000000" pitchFamily="2" charset="0"/>
              </a:rPr>
              <a:t>MERCI !</a:t>
            </a:r>
          </a:p>
        </p:txBody>
      </p:sp>
      <p:pic>
        <p:nvPicPr>
          <p:cNvPr id="9" name="Picture 8" descr="A logo on a black background&#10;&#10;AI-generated content may be incorrect.">
            <a:extLst>
              <a:ext uri="{FF2B5EF4-FFF2-40B4-BE49-F238E27FC236}">
                <a16:creationId xmlns:a16="http://schemas.microsoft.com/office/drawing/2014/main" id="{A041D32B-311A-EC2C-515E-A7F0E9E62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9066" y="3950162"/>
            <a:ext cx="2754489" cy="2754489"/>
          </a:xfrm>
          <a:prstGeom prst="rect">
            <a:avLst/>
          </a:prstGeom>
        </p:spPr>
      </p:pic>
    </p:spTree>
    <p:extLst>
      <p:ext uri="{BB962C8B-B14F-4D97-AF65-F5344CB8AC3E}">
        <p14:creationId xmlns:p14="http://schemas.microsoft.com/office/powerpoint/2010/main" val="3219533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45;p66">
            <a:extLst>
              <a:ext uri="{FF2B5EF4-FFF2-40B4-BE49-F238E27FC236}">
                <a16:creationId xmlns:a16="http://schemas.microsoft.com/office/drawing/2014/main" id="{230491FA-2C7D-8642-E67B-A2AAC58B712B}"/>
              </a:ext>
            </a:extLst>
          </p:cNvPr>
          <p:cNvPicPr preferRelativeResize="0"/>
          <p:nvPr/>
        </p:nvPicPr>
        <p:blipFill>
          <a:blip r:embed="rId2">
            <a:alphaModFix/>
          </a:blip>
          <a:stretch>
            <a:fillRect/>
          </a:stretch>
        </p:blipFill>
        <p:spPr>
          <a:xfrm>
            <a:off x="0" y="0"/>
            <a:ext cx="12277300" cy="6907823"/>
          </a:xfrm>
          <a:prstGeom prst="rect">
            <a:avLst/>
          </a:prstGeom>
          <a:noFill/>
          <a:ln>
            <a:noFill/>
          </a:ln>
        </p:spPr>
      </p:pic>
      <p:pic>
        <p:nvPicPr>
          <p:cNvPr id="6" name="Google Shape;905;p91">
            <a:extLst>
              <a:ext uri="{FF2B5EF4-FFF2-40B4-BE49-F238E27FC236}">
                <a16:creationId xmlns:a16="http://schemas.microsoft.com/office/drawing/2014/main" id="{72EC25F6-E3B8-4E30-D1C0-8B7347C7933A}"/>
              </a:ext>
            </a:extLst>
          </p:cNvPr>
          <p:cNvPicPr preferRelativeResize="0"/>
          <p:nvPr/>
        </p:nvPicPr>
        <p:blipFill rotWithShape="1">
          <a:blip r:embed="rId3">
            <a:alphaModFix amt="63000"/>
          </a:blip>
          <a:srcRect r="65312" b="15232"/>
          <a:stretch/>
        </p:blipFill>
        <p:spPr>
          <a:xfrm>
            <a:off x="1104900" y="2054777"/>
            <a:ext cx="9982200" cy="2748445"/>
          </a:xfrm>
          <a:prstGeom prst="roundRect">
            <a:avLst>
              <a:gd name="adj" fmla="val 2543"/>
            </a:avLst>
          </a:prstGeom>
          <a:noFill/>
          <a:ln>
            <a:noFill/>
          </a:ln>
        </p:spPr>
      </p:pic>
      <p:sp>
        <p:nvSpPr>
          <p:cNvPr id="4" name="Title 1">
            <a:extLst>
              <a:ext uri="{FF2B5EF4-FFF2-40B4-BE49-F238E27FC236}">
                <a16:creationId xmlns:a16="http://schemas.microsoft.com/office/drawing/2014/main" id="{AC49CECC-DEFC-39E3-CB20-70E4292C2CB2}"/>
              </a:ext>
            </a:extLst>
          </p:cNvPr>
          <p:cNvSpPr>
            <a:spLocks noGrp="1"/>
          </p:cNvSpPr>
          <p:nvPr>
            <p:ph type="title"/>
          </p:nvPr>
        </p:nvSpPr>
        <p:spPr>
          <a:xfrm>
            <a:off x="1532738" y="2675256"/>
            <a:ext cx="9286863" cy="1325563"/>
          </a:xfrm>
        </p:spPr>
        <p:txBody>
          <a:bodyPr/>
          <a:lstStyle/>
          <a:p>
            <a:r>
              <a:rPr lang="fr-FR" b="1" dirty="0">
                <a:solidFill>
                  <a:schemeClr val="bg1"/>
                </a:solidFill>
                <a:latin typeface="Oswald" panose="00000500000000000000" pitchFamily="2" charset="0"/>
              </a:rPr>
              <a:t>QUE SE PASSE-T-IL DANS LES SOIRÉES ?</a:t>
            </a:r>
          </a:p>
        </p:txBody>
      </p:sp>
      <p:pic>
        <p:nvPicPr>
          <p:cNvPr id="2" name="Picture 1">
            <a:extLst>
              <a:ext uri="{FF2B5EF4-FFF2-40B4-BE49-F238E27FC236}">
                <a16:creationId xmlns:a16="http://schemas.microsoft.com/office/drawing/2014/main" id="{40EA116B-EE41-B19A-BA89-ECA498DCF6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7070" y="6174890"/>
            <a:ext cx="798036" cy="498928"/>
          </a:xfrm>
          <a:prstGeom prst="rect">
            <a:avLst/>
          </a:prstGeom>
        </p:spPr>
      </p:pic>
    </p:spTree>
    <p:extLst>
      <p:ext uri="{BB962C8B-B14F-4D97-AF65-F5344CB8AC3E}">
        <p14:creationId xmlns:p14="http://schemas.microsoft.com/office/powerpoint/2010/main" val="2429796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11045"/>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Lato Light"/>
              <a:ea typeface="+mn-ea"/>
              <a:cs typeface="+mn-cs"/>
            </a:endParaRPr>
          </a:p>
        </p:txBody>
      </p:sp>
      <p:sp>
        <p:nvSpPr>
          <p:cNvPr id="6" name="Title 1">
            <a:extLst>
              <a:ext uri="{FF2B5EF4-FFF2-40B4-BE49-F238E27FC236}">
                <a16:creationId xmlns:a16="http://schemas.microsoft.com/office/drawing/2014/main" id="{9392DF0A-B08D-1FF9-CCE5-3AAE6FAEF2D3}"/>
              </a:ext>
            </a:extLst>
          </p:cNvPr>
          <p:cNvSpPr>
            <a:spLocks noGrp="1"/>
          </p:cNvSpPr>
          <p:nvPr>
            <p:ph type="title"/>
          </p:nvPr>
        </p:nvSpPr>
        <p:spPr>
          <a:xfrm>
            <a:off x="234141" y="351315"/>
            <a:ext cx="11887006" cy="1325563"/>
          </a:xfrm>
        </p:spPr>
        <p:txBody>
          <a:bodyPr>
            <a:noAutofit/>
          </a:bodyPr>
          <a:lstStyle/>
          <a:p>
            <a:pPr algn="ctr">
              <a:lnSpc>
                <a:spcPct val="100000"/>
              </a:lnSpc>
            </a:pPr>
            <a:r>
              <a:rPr lang="fr-FR" sz="3600" b="1" dirty="0">
                <a:latin typeface="Oswald" panose="00000500000000000000" pitchFamily="2" charset="0"/>
              </a:rPr>
              <a:t>POUVOIR FAIRE LA FÊTE LIBREMENT, SANS PRÉJUGÉS, EN TOUTE SÉCURITÉ ET DANS UN RESPECT MUTUEL C’EST UN RÊVE, MAIS CE N’EST MALHEUREUSEMENT PAS LA RÉALITÉ</a:t>
            </a:r>
          </a:p>
        </p:txBody>
      </p:sp>
      <p:sp>
        <p:nvSpPr>
          <p:cNvPr id="9" name="TextBox 8">
            <a:extLst>
              <a:ext uri="{FF2B5EF4-FFF2-40B4-BE49-F238E27FC236}">
                <a16:creationId xmlns:a16="http://schemas.microsoft.com/office/drawing/2014/main" id="{EA881ED7-CFBB-CBDA-EE2E-971BAD8FB558}"/>
              </a:ext>
            </a:extLst>
          </p:cNvPr>
          <p:cNvSpPr txBox="1"/>
          <p:nvPr/>
        </p:nvSpPr>
        <p:spPr>
          <a:xfrm>
            <a:off x="9734550" y="6639882"/>
            <a:ext cx="3457225" cy="246221"/>
          </a:xfrm>
          <a:prstGeom prst="rect">
            <a:avLst/>
          </a:prstGeom>
          <a:noFill/>
        </p:spPr>
        <p:txBody>
          <a:bodyPr wrap="square" rtlCol="0">
            <a:spAutoFit/>
          </a:bodyPr>
          <a:lstStyle/>
          <a:p>
            <a:pPr algn="just"/>
            <a:r>
              <a:rPr lang="fr-FR" sz="1000">
                <a:latin typeface="Oswald Light" panose="00000400000000000000" pitchFamily="2" charset="0"/>
              </a:rPr>
              <a:t>Source : étude iVOX 2023 (2.000 Belges de 18 à 40 ans)</a:t>
            </a:r>
          </a:p>
        </p:txBody>
      </p:sp>
      <p:pic>
        <p:nvPicPr>
          <p:cNvPr id="10" name="Google Shape;905;p91">
            <a:extLst>
              <a:ext uri="{FF2B5EF4-FFF2-40B4-BE49-F238E27FC236}">
                <a16:creationId xmlns:a16="http://schemas.microsoft.com/office/drawing/2014/main" id="{4E7A3E8D-AADD-CA96-F366-BA33FECFE6E1}"/>
              </a:ext>
            </a:extLst>
          </p:cNvPr>
          <p:cNvPicPr preferRelativeResize="0"/>
          <p:nvPr/>
        </p:nvPicPr>
        <p:blipFill rotWithShape="1">
          <a:blip r:embed="rId3">
            <a:alphaModFix amt="63000"/>
          </a:blip>
          <a:srcRect r="65312" b="15232"/>
          <a:stretch/>
        </p:blipFill>
        <p:spPr>
          <a:xfrm>
            <a:off x="1400369" y="2000730"/>
            <a:ext cx="4695631" cy="2196104"/>
          </a:xfrm>
          <a:prstGeom prst="roundRect">
            <a:avLst>
              <a:gd name="adj" fmla="val 2543"/>
            </a:avLst>
          </a:prstGeom>
          <a:noFill/>
          <a:ln>
            <a:noFill/>
          </a:ln>
        </p:spPr>
      </p:pic>
      <p:sp>
        <p:nvSpPr>
          <p:cNvPr id="11" name="TextBox 10">
            <a:extLst>
              <a:ext uri="{FF2B5EF4-FFF2-40B4-BE49-F238E27FC236}">
                <a16:creationId xmlns:a16="http://schemas.microsoft.com/office/drawing/2014/main" id="{46763493-B036-4C4F-52F7-21CE6125C5F6}"/>
              </a:ext>
            </a:extLst>
          </p:cNvPr>
          <p:cNvSpPr txBox="1"/>
          <p:nvPr/>
        </p:nvSpPr>
        <p:spPr>
          <a:xfrm>
            <a:off x="1635219" y="2744839"/>
            <a:ext cx="4225930" cy="707886"/>
          </a:xfrm>
          <a:prstGeom prst="rect">
            <a:avLst/>
          </a:prstGeom>
          <a:noFill/>
        </p:spPr>
        <p:txBody>
          <a:bodyPr wrap="square" rtlCol="0">
            <a:spAutoFit/>
          </a:bodyPr>
          <a:lstStyle/>
          <a:p>
            <a:pPr algn="ctr"/>
            <a:r>
              <a:rPr lang="fr-FR" sz="2000">
                <a:solidFill>
                  <a:schemeClr val="bg2"/>
                </a:solidFill>
                <a:latin typeface="Oswald Light" panose="00000400000000000000" pitchFamily="2" charset="0"/>
              </a:rPr>
              <a:t>Trois Belges sur 5 affirment que la sécurité dans les soirées s’est dégradée ces dernières années</a:t>
            </a:r>
          </a:p>
        </p:txBody>
      </p:sp>
      <p:pic>
        <p:nvPicPr>
          <p:cNvPr id="12" name="Google Shape;905;p91">
            <a:extLst>
              <a:ext uri="{FF2B5EF4-FFF2-40B4-BE49-F238E27FC236}">
                <a16:creationId xmlns:a16="http://schemas.microsoft.com/office/drawing/2014/main" id="{AB328C17-A092-3CB6-B4A1-28C53576702D}"/>
              </a:ext>
            </a:extLst>
          </p:cNvPr>
          <p:cNvPicPr preferRelativeResize="0"/>
          <p:nvPr/>
        </p:nvPicPr>
        <p:blipFill rotWithShape="1">
          <a:blip r:embed="rId3">
            <a:alphaModFix amt="63000"/>
          </a:blip>
          <a:srcRect r="65312" b="15232"/>
          <a:stretch/>
        </p:blipFill>
        <p:spPr>
          <a:xfrm>
            <a:off x="1400369" y="4310581"/>
            <a:ext cx="4695631" cy="2196104"/>
          </a:xfrm>
          <a:prstGeom prst="roundRect">
            <a:avLst>
              <a:gd name="adj" fmla="val 2543"/>
            </a:avLst>
          </a:prstGeom>
          <a:noFill/>
          <a:ln>
            <a:noFill/>
          </a:ln>
        </p:spPr>
      </p:pic>
      <p:sp>
        <p:nvSpPr>
          <p:cNvPr id="13" name="TextBox 12">
            <a:extLst>
              <a:ext uri="{FF2B5EF4-FFF2-40B4-BE49-F238E27FC236}">
                <a16:creationId xmlns:a16="http://schemas.microsoft.com/office/drawing/2014/main" id="{9E6FEC6F-1713-4F29-35A1-E996C549686D}"/>
              </a:ext>
            </a:extLst>
          </p:cNvPr>
          <p:cNvSpPr txBox="1"/>
          <p:nvPr/>
        </p:nvSpPr>
        <p:spPr>
          <a:xfrm>
            <a:off x="1485053" y="5159381"/>
            <a:ext cx="4526261" cy="707886"/>
          </a:xfrm>
          <a:prstGeom prst="rect">
            <a:avLst/>
          </a:prstGeom>
          <a:noFill/>
        </p:spPr>
        <p:txBody>
          <a:bodyPr wrap="square" rtlCol="0">
            <a:spAutoFit/>
          </a:bodyPr>
          <a:lstStyle/>
          <a:p>
            <a:pPr algn="ctr"/>
            <a:r>
              <a:rPr lang="fr-FR" sz="2000" dirty="0">
                <a:solidFill>
                  <a:schemeClr val="bg2"/>
                </a:solidFill>
                <a:latin typeface="Oswald Light" panose="00000400000000000000" pitchFamily="2" charset="0"/>
              </a:rPr>
              <a:t>Quatre Belges sur 5 ne se sentent pas en sécurité en sortie</a:t>
            </a:r>
          </a:p>
        </p:txBody>
      </p:sp>
      <p:pic>
        <p:nvPicPr>
          <p:cNvPr id="14" name="Google Shape;905;p91">
            <a:extLst>
              <a:ext uri="{FF2B5EF4-FFF2-40B4-BE49-F238E27FC236}">
                <a16:creationId xmlns:a16="http://schemas.microsoft.com/office/drawing/2014/main" id="{D45B097A-DE2F-18CC-AC06-6D32AE5EF40E}"/>
              </a:ext>
            </a:extLst>
          </p:cNvPr>
          <p:cNvPicPr preferRelativeResize="0"/>
          <p:nvPr/>
        </p:nvPicPr>
        <p:blipFill rotWithShape="1">
          <a:blip r:embed="rId3">
            <a:alphaModFix amt="63000"/>
          </a:blip>
          <a:srcRect r="65312" b="15232"/>
          <a:stretch/>
        </p:blipFill>
        <p:spPr>
          <a:xfrm>
            <a:off x="6205147" y="2000730"/>
            <a:ext cx="4695631" cy="2196104"/>
          </a:xfrm>
          <a:prstGeom prst="roundRect">
            <a:avLst>
              <a:gd name="adj" fmla="val 2543"/>
            </a:avLst>
          </a:prstGeom>
          <a:noFill/>
          <a:ln>
            <a:noFill/>
          </a:ln>
        </p:spPr>
      </p:pic>
      <p:sp>
        <p:nvSpPr>
          <p:cNvPr id="15" name="TextBox 14">
            <a:extLst>
              <a:ext uri="{FF2B5EF4-FFF2-40B4-BE49-F238E27FC236}">
                <a16:creationId xmlns:a16="http://schemas.microsoft.com/office/drawing/2014/main" id="{DE2BCA15-57C7-C879-F337-161EFBE279AF}"/>
              </a:ext>
            </a:extLst>
          </p:cNvPr>
          <p:cNvSpPr txBox="1"/>
          <p:nvPr/>
        </p:nvSpPr>
        <p:spPr>
          <a:xfrm>
            <a:off x="6484996" y="2544009"/>
            <a:ext cx="4135931" cy="1015663"/>
          </a:xfrm>
          <a:prstGeom prst="rect">
            <a:avLst/>
          </a:prstGeom>
          <a:noFill/>
        </p:spPr>
        <p:txBody>
          <a:bodyPr wrap="square" rtlCol="0">
            <a:spAutoFit/>
          </a:bodyPr>
          <a:lstStyle/>
          <a:p>
            <a:pPr algn="ctr"/>
            <a:r>
              <a:rPr lang="fr-FR" sz="2000">
                <a:solidFill>
                  <a:schemeClr val="bg2"/>
                </a:solidFill>
                <a:latin typeface="Oswald Light" panose="00000400000000000000" pitchFamily="2" charset="0"/>
              </a:rPr>
              <a:t>Un Belge sur 5 réfléchit à son choix de vêtements pour faire la fête par crainte de comportements « limites »</a:t>
            </a:r>
          </a:p>
        </p:txBody>
      </p:sp>
      <p:pic>
        <p:nvPicPr>
          <p:cNvPr id="16" name="Google Shape;905;p91">
            <a:extLst>
              <a:ext uri="{FF2B5EF4-FFF2-40B4-BE49-F238E27FC236}">
                <a16:creationId xmlns:a16="http://schemas.microsoft.com/office/drawing/2014/main" id="{9C96EFA2-E158-4676-F48C-EEDF4E030E9E}"/>
              </a:ext>
            </a:extLst>
          </p:cNvPr>
          <p:cNvPicPr preferRelativeResize="0"/>
          <p:nvPr/>
        </p:nvPicPr>
        <p:blipFill rotWithShape="1">
          <a:blip r:embed="rId3">
            <a:alphaModFix amt="63000"/>
          </a:blip>
          <a:srcRect r="65312" b="15232"/>
          <a:stretch/>
        </p:blipFill>
        <p:spPr>
          <a:xfrm>
            <a:off x="6205147" y="4310581"/>
            <a:ext cx="4695631" cy="2196104"/>
          </a:xfrm>
          <a:prstGeom prst="roundRect">
            <a:avLst>
              <a:gd name="adj" fmla="val 2543"/>
            </a:avLst>
          </a:prstGeom>
          <a:noFill/>
          <a:ln>
            <a:noFill/>
          </a:ln>
        </p:spPr>
      </p:pic>
      <p:sp>
        <p:nvSpPr>
          <p:cNvPr id="17" name="TextBox 16">
            <a:extLst>
              <a:ext uri="{FF2B5EF4-FFF2-40B4-BE49-F238E27FC236}">
                <a16:creationId xmlns:a16="http://schemas.microsoft.com/office/drawing/2014/main" id="{08E3C6D4-F35E-4046-782A-AB17BBD5FC89}"/>
              </a:ext>
            </a:extLst>
          </p:cNvPr>
          <p:cNvSpPr txBox="1"/>
          <p:nvPr/>
        </p:nvSpPr>
        <p:spPr>
          <a:xfrm>
            <a:off x="6096000" y="4401423"/>
            <a:ext cx="4913925" cy="369332"/>
          </a:xfrm>
          <a:prstGeom prst="rect">
            <a:avLst/>
          </a:prstGeom>
          <a:noFill/>
        </p:spPr>
        <p:txBody>
          <a:bodyPr wrap="square" rtlCol="0">
            <a:spAutoFit/>
          </a:bodyPr>
          <a:lstStyle/>
          <a:p>
            <a:pPr algn="ctr"/>
            <a:r>
              <a:rPr lang="fr-FR">
                <a:solidFill>
                  <a:schemeClr val="bg2"/>
                </a:solidFill>
                <a:latin typeface="Oswald Light" panose="00000400000000000000" pitchFamily="2" charset="0"/>
              </a:rPr>
              <a:t>Sept personnes sur 10 font face à des discriminations en sortie sur la base de :</a:t>
            </a:r>
          </a:p>
        </p:txBody>
      </p:sp>
      <p:pic>
        <p:nvPicPr>
          <p:cNvPr id="18" name="Picture 17">
            <a:extLst>
              <a:ext uri="{FF2B5EF4-FFF2-40B4-BE49-F238E27FC236}">
                <a16:creationId xmlns:a16="http://schemas.microsoft.com/office/drawing/2014/main" id="{54CF1D1A-B69C-9E62-B924-E54BEE039ADC}"/>
              </a:ext>
            </a:extLst>
          </p:cNvPr>
          <p:cNvPicPr>
            <a:picLocks noChangeAspect="1"/>
          </p:cNvPicPr>
          <p:nvPr/>
        </p:nvPicPr>
        <p:blipFill>
          <a:blip r:embed="rId4"/>
          <a:stretch>
            <a:fillRect/>
          </a:stretch>
        </p:blipFill>
        <p:spPr>
          <a:xfrm>
            <a:off x="7398496" y="5015114"/>
            <a:ext cx="2138074" cy="1415484"/>
          </a:xfrm>
          <a:prstGeom prst="rect">
            <a:avLst/>
          </a:prstGeom>
          <a:ln w="19050">
            <a:solidFill>
              <a:schemeClr val="tx1"/>
            </a:solidFill>
          </a:ln>
        </p:spPr>
      </p:pic>
      <p:pic>
        <p:nvPicPr>
          <p:cNvPr id="2" name="Picture 1">
            <a:extLst>
              <a:ext uri="{FF2B5EF4-FFF2-40B4-BE49-F238E27FC236}">
                <a16:creationId xmlns:a16="http://schemas.microsoft.com/office/drawing/2014/main" id="{56529D4E-1334-4D15-B8B6-73762E7B73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7070" y="6174890"/>
            <a:ext cx="798036" cy="498928"/>
          </a:xfrm>
          <a:prstGeom prst="rect">
            <a:avLst/>
          </a:prstGeom>
        </p:spPr>
      </p:pic>
    </p:spTree>
    <p:extLst>
      <p:ext uri="{BB962C8B-B14F-4D97-AF65-F5344CB8AC3E}">
        <p14:creationId xmlns:p14="http://schemas.microsoft.com/office/powerpoint/2010/main" val="260191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11045"/>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Lato Light"/>
              <a:ea typeface="+mn-ea"/>
              <a:cs typeface="+mn-cs"/>
            </a:endParaRPr>
          </a:p>
        </p:txBody>
      </p:sp>
      <p:sp>
        <p:nvSpPr>
          <p:cNvPr id="2" name="TextBox 1">
            <a:extLst>
              <a:ext uri="{FF2B5EF4-FFF2-40B4-BE49-F238E27FC236}">
                <a16:creationId xmlns:a16="http://schemas.microsoft.com/office/drawing/2014/main" id="{0C1B89F6-F69D-3C13-FF34-15FAB91CEE4D}"/>
              </a:ext>
            </a:extLst>
          </p:cNvPr>
          <p:cNvSpPr txBox="1"/>
          <p:nvPr/>
        </p:nvSpPr>
        <p:spPr>
          <a:xfrm>
            <a:off x="6867523" y="2670513"/>
            <a:ext cx="4924425" cy="3693319"/>
          </a:xfrm>
          <a:prstGeom prst="rect">
            <a:avLst/>
          </a:prstGeom>
          <a:noFill/>
        </p:spPr>
        <p:txBody>
          <a:bodyPr wrap="square">
            <a:spAutoFit/>
          </a:bodyPr>
          <a:lstStyle/>
          <a:p>
            <a:pPr algn="ctr" rtl="0"/>
            <a:r>
              <a:rPr lang="fr-FR" sz="1800" dirty="0">
                <a:latin typeface="Oswald" panose="00000500000000000000" pitchFamily="2" charset="0"/>
              </a:rPr>
              <a:t>POUR LES JEUNES ADULTES, FAIRE LA FÊTE EST UN MOYEN DE </a:t>
            </a:r>
            <a:r>
              <a:rPr lang="fr-FR" sz="1800" b="1" dirty="0">
                <a:solidFill>
                  <a:schemeClr val="bg1"/>
                </a:solidFill>
                <a:latin typeface="Oswald" panose="00000500000000000000" pitchFamily="2" charset="0"/>
              </a:rPr>
              <a:t>CRÉER DES LIENS ET DE VIVRE DES EXPÉRIENCES MÉMORABLES</a:t>
            </a:r>
            <a:r>
              <a:rPr lang="fr-FR" sz="1800" dirty="0">
                <a:solidFill>
                  <a:schemeClr val="bg1"/>
                </a:solidFill>
                <a:latin typeface="Oswald" panose="00000500000000000000" pitchFamily="2" charset="0"/>
              </a:rPr>
              <a:t>. </a:t>
            </a:r>
            <a:r>
              <a:rPr lang="fr-FR" sz="1800" dirty="0">
                <a:latin typeface="Oswald" panose="00000500000000000000" pitchFamily="2" charset="0"/>
              </a:rPr>
              <a:t>LE MANQUE DE SÉCURITÉ ET D’INCLUSIVITÉ PEUT TOUTEFOIS LES EMPÊCHER DE SE LAISSER ALLER</a:t>
            </a:r>
            <a:r>
              <a:rPr lang="fr-FR" sz="1800" dirty="0">
                <a:solidFill>
                  <a:schemeClr val="bg1"/>
                </a:solidFill>
                <a:latin typeface="Oswald" panose="00000500000000000000" pitchFamily="2" charset="0"/>
              </a:rPr>
              <a:t>. </a:t>
            </a:r>
          </a:p>
          <a:p>
            <a:pPr algn="ctr" rtl="0"/>
            <a:endParaRPr lang="en-US" dirty="0">
              <a:solidFill>
                <a:schemeClr val="bg1"/>
              </a:solidFill>
              <a:latin typeface="Oswald" panose="00000500000000000000" pitchFamily="2" charset="0"/>
            </a:endParaRPr>
          </a:p>
          <a:p>
            <a:pPr algn="ctr" rtl="0"/>
            <a:r>
              <a:rPr lang="fr-FR" dirty="0">
                <a:latin typeface="Oswald" panose="00000500000000000000" pitchFamily="2" charset="0"/>
              </a:rPr>
              <a:t>DESPERADOS SOUHAITE CONTRIBUER À FAIRE EN SORTE QUE </a:t>
            </a:r>
            <a:r>
              <a:rPr lang="fr-FR" b="1" dirty="0">
                <a:solidFill>
                  <a:schemeClr val="bg1"/>
                </a:solidFill>
                <a:latin typeface="Oswald" panose="00000500000000000000" pitchFamily="2" charset="0"/>
              </a:rPr>
              <a:t>TOUT LE MONDE SE SENTE INCLUS ET EN SÉCURITÉ DANS LES SORTIES AVEC SA TRIBU</a:t>
            </a:r>
            <a:r>
              <a:rPr lang="fr-FR" dirty="0">
                <a:solidFill>
                  <a:schemeClr val="bg1"/>
                </a:solidFill>
                <a:latin typeface="Oswald" panose="00000500000000000000" pitchFamily="2" charset="0"/>
              </a:rPr>
              <a:t>. </a:t>
            </a:r>
            <a:r>
              <a:rPr lang="fr-FR" dirty="0">
                <a:latin typeface="Oswald" panose="00000500000000000000" pitchFamily="2" charset="0"/>
              </a:rPr>
              <a:t>PARCE</a:t>
            </a:r>
            <a:r>
              <a:rPr lang="fr-FR" dirty="0">
                <a:solidFill>
                  <a:schemeClr val="bg1"/>
                </a:solidFill>
                <a:latin typeface="Oswald" panose="00000500000000000000" pitchFamily="2" charset="0"/>
              </a:rPr>
              <a:t> </a:t>
            </a:r>
            <a:r>
              <a:rPr lang="fr-FR" dirty="0">
                <a:latin typeface="Oswald" panose="00000500000000000000" pitchFamily="2" charset="0"/>
              </a:rPr>
              <a:t>QUE DESPERADOS EST CONVAINCU QUE QUAND ON SE SENT BIEN, ON PEUT PROFITER À FOND.</a:t>
            </a:r>
          </a:p>
          <a:p>
            <a:pPr algn="ctr" rtl="0"/>
            <a:endParaRPr lang="en-US" dirty="0">
              <a:solidFill>
                <a:schemeClr val="bg1"/>
              </a:solidFill>
              <a:latin typeface="Oswald" panose="00000500000000000000" pitchFamily="2" charset="0"/>
            </a:endParaRPr>
          </a:p>
          <a:p>
            <a:pPr algn="ctr" rtl="0"/>
            <a:r>
              <a:rPr lang="fr-FR" dirty="0">
                <a:latin typeface="Oswald" panose="00000500000000000000" pitchFamily="2" charset="0"/>
              </a:rPr>
              <a:t>LE RESPECT EST NOTRE MUSIQUE !</a:t>
            </a:r>
          </a:p>
        </p:txBody>
      </p:sp>
      <p:sp>
        <p:nvSpPr>
          <p:cNvPr id="5" name="Title 1">
            <a:extLst>
              <a:ext uri="{FF2B5EF4-FFF2-40B4-BE49-F238E27FC236}">
                <a16:creationId xmlns:a16="http://schemas.microsoft.com/office/drawing/2014/main" id="{6528A705-604B-5787-9CDC-FA9751C2B7B7}"/>
              </a:ext>
            </a:extLst>
          </p:cNvPr>
          <p:cNvSpPr>
            <a:spLocks noGrp="1"/>
          </p:cNvSpPr>
          <p:nvPr>
            <p:ph type="title"/>
          </p:nvPr>
        </p:nvSpPr>
        <p:spPr>
          <a:xfrm>
            <a:off x="6667498" y="992525"/>
            <a:ext cx="5324476" cy="1325563"/>
          </a:xfrm>
        </p:spPr>
        <p:txBody>
          <a:bodyPr>
            <a:normAutofit/>
          </a:bodyPr>
          <a:lstStyle/>
          <a:p>
            <a:pPr algn="ctr"/>
            <a:r>
              <a:rPr lang="fr-FR" b="1">
                <a:latin typeface="Oswald" panose="00000500000000000000" pitchFamily="2" charset="0"/>
              </a:rPr>
              <a:t>POURQUOI DESPERADOS PREND CETTE INITIATIVE</a:t>
            </a:r>
          </a:p>
        </p:txBody>
      </p:sp>
      <p:pic>
        <p:nvPicPr>
          <p:cNvPr id="7" name="Google Shape;123;p29">
            <a:extLst>
              <a:ext uri="{FF2B5EF4-FFF2-40B4-BE49-F238E27FC236}">
                <a16:creationId xmlns:a16="http://schemas.microsoft.com/office/drawing/2014/main" id="{813E209C-69A8-75FA-43D3-F61CC7637E78}"/>
              </a:ext>
            </a:extLst>
          </p:cNvPr>
          <p:cNvPicPr preferRelativeResize="0"/>
          <p:nvPr/>
        </p:nvPicPr>
        <p:blipFill rotWithShape="1">
          <a:blip r:embed="rId3">
            <a:alphaModFix/>
          </a:blip>
          <a:srcRect l="31568" r="8000"/>
          <a:stretch/>
        </p:blipFill>
        <p:spPr>
          <a:xfrm>
            <a:off x="0" y="-1"/>
            <a:ext cx="6247899" cy="6858001"/>
          </a:xfrm>
          <a:prstGeom prst="rect">
            <a:avLst/>
          </a:prstGeom>
          <a:noFill/>
          <a:ln>
            <a:noFill/>
          </a:ln>
        </p:spPr>
      </p:pic>
      <p:pic>
        <p:nvPicPr>
          <p:cNvPr id="3" name="Picture 2">
            <a:extLst>
              <a:ext uri="{FF2B5EF4-FFF2-40B4-BE49-F238E27FC236}">
                <a16:creationId xmlns:a16="http://schemas.microsoft.com/office/drawing/2014/main" id="{58373F07-1123-CB26-596D-38681AE43B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7070" y="6174890"/>
            <a:ext cx="798036" cy="498928"/>
          </a:xfrm>
          <a:prstGeom prst="rect">
            <a:avLst/>
          </a:prstGeom>
        </p:spPr>
      </p:pic>
    </p:spTree>
    <p:extLst>
      <p:ext uri="{BB962C8B-B14F-4D97-AF65-F5344CB8AC3E}">
        <p14:creationId xmlns:p14="http://schemas.microsoft.com/office/powerpoint/2010/main" val="148243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45;p66">
            <a:extLst>
              <a:ext uri="{FF2B5EF4-FFF2-40B4-BE49-F238E27FC236}">
                <a16:creationId xmlns:a16="http://schemas.microsoft.com/office/drawing/2014/main" id="{230491FA-2C7D-8642-E67B-A2AAC58B712B}"/>
              </a:ext>
            </a:extLst>
          </p:cNvPr>
          <p:cNvPicPr preferRelativeResize="0"/>
          <p:nvPr/>
        </p:nvPicPr>
        <p:blipFill>
          <a:blip r:embed="rId2">
            <a:alphaModFix/>
          </a:blip>
          <a:stretch>
            <a:fillRect/>
          </a:stretch>
        </p:blipFill>
        <p:spPr>
          <a:xfrm>
            <a:off x="0" y="0"/>
            <a:ext cx="12277300" cy="6907823"/>
          </a:xfrm>
          <a:prstGeom prst="rect">
            <a:avLst/>
          </a:prstGeom>
          <a:noFill/>
          <a:ln>
            <a:noFill/>
          </a:ln>
        </p:spPr>
      </p:pic>
      <p:pic>
        <p:nvPicPr>
          <p:cNvPr id="6" name="Google Shape;905;p91">
            <a:extLst>
              <a:ext uri="{FF2B5EF4-FFF2-40B4-BE49-F238E27FC236}">
                <a16:creationId xmlns:a16="http://schemas.microsoft.com/office/drawing/2014/main" id="{72EC25F6-E3B8-4E30-D1C0-8B7347C7933A}"/>
              </a:ext>
            </a:extLst>
          </p:cNvPr>
          <p:cNvPicPr preferRelativeResize="0"/>
          <p:nvPr/>
        </p:nvPicPr>
        <p:blipFill rotWithShape="1">
          <a:blip r:embed="rId3">
            <a:alphaModFix amt="63000"/>
          </a:blip>
          <a:srcRect r="65312" b="15232"/>
          <a:stretch/>
        </p:blipFill>
        <p:spPr>
          <a:xfrm>
            <a:off x="1104900" y="2054777"/>
            <a:ext cx="9982200" cy="2748445"/>
          </a:xfrm>
          <a:prstGeom prst="roundRect">
            <a:avLst>
              <a:gd name="adj" fmla="val 2543"/>
            </a:avLst>
          </a:prstGeom>
          <a:noFill/>
          <a:ln>
            <a:noFill/>
          </a:ln>
        </p:spPr>
      </p:pic>
      <p:sp>
        <p:nvSpPr>
          <p:cNvPr id="4" name="Title 1">
            <a:extLst>
              <a:ext uri="{FF2B5EF4-FFF2-40B4-BE49-F238E27FC236}">
                <a16:creationId xmlns:a16="http://schemas.microsoft.com/office/drawing/2014/main" id="{AC49CECC-DEFC-39E3-CB20-70E4292C2CB2}"/>
              </a:ext>
            </a:extLst>
          </p:cNvPr>
          <p:cNvSpPr>
            <a:spLocks noGrp="1"/>
          </p:cNvSpPr>
          <p:nvPr>
            <p:ph type="title"/>
          </p:nvPr>
        </p:nvSpPr>
        <p:spPr>
          <a:xfrm>
            <a:off x="1342812" y="2766217"/>
            <a:ext cx="9591675" cy="1325563"/>
          </a:xfrm>
        </p:spPr>
        <p:txBody>
          <a:bodyPr/>
          <a:lstStyle/>
          <a:p>
            <a:pPr algn="ctr"/>
            <a:r>
              <a:rPr lang="fr-FR" b="1">
                <a:solidFill>
                  <a:schemeClr val="bg1"/>
                </a:solidFill>
                <a:latin typeface="Oswald" panose="00000500000000000000" pitchFamily="2" charset="0"/>
              </a:rPr>
              <a:t>TOUT COMMENCE PAR UNE BONNE COMPRÉHENSION</a:t>
            </a:r>
          </a:p>
        </p:txBody>
      </p:sp>
      <p:pic>
        <p:nvPicPr>
          <p:cNvPr id="2" name="Picture 1">
            <a:extLst>
              <a:ext uri="{FF2B5EF4-FFF2-40B4-BE49-F238E27FC236}">
                <a16:creationId xmlns:a16="http://schemas.microsoft.com/office/drawing/2014/main" id="{BF4B3BA0-3162-683A-858B-F87C8FAB2E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7070" y="6174890"/>
            <a:ext cx="798036" cy="498928"/>
          </a:xfrm>
          <a:prstGeom prst="rect">
            <a:avLst/>
          </a:prstGeom>
        </p:spPr>
      </p:pic>
    </p:spTree>
    <p:extLst>
      <p:ext uri="{BB962C8B-B14F-4D97-AF65-F5344CB8AC3E}">
        <p14:creationId xmlns:p14="http://schemas.microsoft.com/office/powerpoint/2010/main" val="2551647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11767"/>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Lato Light"/>
              <a:ea typeface="+mn-ea"/>
              <a:cs typeface="+mn-cs"/>
            </a:endParaRPr>
          </a:p>
        </p:txBody>
      </p:sp>
      <p:pic>
        <p:nvPicPr>
          <p:cNvPr id="17" name="Google Shape;905;p91">
            <a:extLst>
              <a:ext uri="{FF2B5EF4-FFF2-40B4-BE49-F238E27FC236}">
                <a16:creationId xmlns:a16="http://schemas.microsoft.com/office/drawing/2014/main" id="{72A13D3D-9B50-0FFE-A7CC-D770107E01DD}"/>
              </a:ext>
            </a:extLst>
          </p:cNvPr>
          <p:cNvPicPr preferRelativeResize="0"/>
          <p:nvPr/>
        </p:nvPicPr>
        <p:blipFill rotWithShape="1">
          <a:blip r:embed="rId3">
            <a:alphaModFix amt="63000"/>
          </a:blip>
          <a:srcRect r="65312" b="15232"/>
          <a:stretch/>
        </p:blipFill>
        <p:spPr>
          <a:xfrm>
            <a:off x="-3787" y="3637694"/>
            <a:ext cx="12192000" cy="2517556"/>
          </a:xfrm>
          <a:prstGeom prst="roundRect">
            <a:avLst>
              <a:gd name="adj" fmla="val 2543"/>
            </a:avLst>
          </a:prstGeom>
          <a:noFill/>
          <a:ln>
            <a:noFill/>
          </a:ln>
        </p:spPr>
      </p:pic>
      <p:pic>
        <p:nvPicPr>
          <p:cNvPr id="32" name="Google Shape;905;p91">
            <a:extLst>
              <a:ext uri="{FF2B5EF4-FFF2-40B4-BE49-F238E27FC236}">
                <a16:creationId xmlns:a16="http://schemas.microsoft.com/office/drawing/2014/main" id="{1A26441A-D8A5-B933-3BBE-8FDEBD96BB1B}"/>
              </a:ext>
            </a:extLst>
          </p:cNvPr>
          <p:cNvPicPr preferRelativeResize="0"/>
          <p:nvPr/>
        </p:nvPicPr>
        <p:blipFill rotWithShape="1">
          <a:blip r:embed="rId3">
            <a:alphaModFix amt="63000"/>
          </a:blip>
          <a:srcRect r="65312" b="15232"/>
          <a:stretch/>
        </p:blipFill>
        <p:spPr>
          <a:xfrm>
            <a:off x="-3787" y="3650817"/>
            <a:ext cx="2419350" cy="2517556"/>
          </a:xfrm>
          <a:prstGeom prst="roundRect">
            <a:avLst>
              <a:gd name="adj" fmla="val 2543"/>
            </a:avLst>
          </a:prstGeom>
          <a:noFill/>
          <a:ln>
            <a:noFill/>
          </a:ln>
        </p:spPr>
      </p:pic>
      <p:sp>
        <p:nvSpPr>
          <p:cNvPr id="38" name="TextBox 37">
            <a:extLst>
              <a:ext uri="{FF2B5EF4-FFF2-40B4-BE49-F238E27FC236}">
                <a16:creationId xmlns:a16="http://schemas.microsoft.com/office/drawing/2014/main" id="{D52E3DC9-E8F6-549F-1A7D-8DFD69724E0E}"/>
              </a:ext>
            </a:extLst>
          </p:cNvPr>
          <p:cNvSpPr txBox="1"/>
          <p:nvPr/>
        </p:nvSpPr>
        <p:spPr>
          <a:xfrm>
            <a:off x="522847" y="4646096"/>
            <a:ext cx="1366080" cy="646331"/>
          </a:xfrm>
          <a:prstGeom prst="rect">
            <a:avLst/>
          </a:prstGeom>
          <a:noFill/>
        </p:spPr>
        <p:txBody>
          <a:bodyPr wrap="none" rtlCol="0">
            <a:spAutoFit/>
          </a:bodyPr>
          <a:lstStyle/>
          <a:p>
            <a:pPr algn="ctr"/>
            <a:r>
              <a:rPr lang="fr-FR" dirty="0">
                <a:solidFill>
                  <a:schemeClr val="bg1"/>
                </a:solidFill>
                <a:latin typeface="Oswald" panose="00000500000000000000" pitchFamily="2" charset="0"/>
              </a:rPr>
              <a:t>DES ESPACES </a:t>
            </a:r>
            <a:br>
              <a:rPr lang="fr-FR" dirty="0">
                <a:solidFill>
                  <a:schemeClr val="bg1"/>
                </a:solidFill>
                <a:latin typeface="Oswald" panose="00000500000000000000" pitchFamily="2" charset="0"/>
              </a:rPr>
            </a:br>
            <a:r>
              <a:rPr lang="fr-FR" dirty="0">
                <a:solidFill>
                  <a:schemeClr val="bg1"/>
                </a:solidFill>
                <a:latin typeface="Oswald" panose="00000500000000000000" pitchFamily="2" charset="0"/>
              </a:rPr>
              <a:t>PLUS SÛRS</a:t>
            </a:r>
          </a:p>
        </p:txBody>
      </p:sp>
      <p:sp>
        <p:nvSpPr>
          <p:cNvPr id="42" name="TextBox 41">
            <a:extLst>
              <a:ext uri="{FF2B5EF4-FFF2-40B4-BE49-F238E27FC236}">
                <a16:creationId xmlns:a16="http://schemas.microsoft.com/office/drawing/2014/main" id="{C0491988-4451-94FC-8E2B-93C914D49ABB}"/>
              </a:ext>
            </a:extLst>
          </p:cNvPr>
          <p:cNvSpPr txBox="1"/>
          <p:nvPr/>
        </p:nvSpPr>
        <p:spPr>
          <a:xfrm>
            <a:off x="2462381" y="4093987"/>
            <a:ext cx="9679013" cy="1631216"/>
          </a:xfrm>
          <a:prstGeom prst="rect">
            <a:avLst/>
          </a:prstGeom>
          <a:noFill/>
        </p:spPr>
        <p:txBody>
          <a:bodyPr wrap="square" rtlCol="0">
            <a:spAutoFit/>
          </a:bodyPr>
          <a:lstStyle/>
          <a:p>
            <a:pPr lvl="0" algn="ctr"/>
            <a:r>
              <a:rPr lang="fr-FR" sz="2000" dirty="0">
                <a:solidFill>
                  <a:prstClr val="white"/>
                </a:solidFill>
                <a:latin typeface="Oswald Light" panose="00000400000000000000" pitchFamily="2" charset="0"/>
              </a:rPr>
              <a:t>Un espace (plus) sûr est un endroit dans lequel on peut être soi-même, où on peut se détendre et où on peut poser des questions ou mener une conversation. Chaque personne envisage cet environnement sûr de manière différente, car chaque personne a des exigences et des besoins différents. On notera qu’un espace (plus) sûr peut être un endroit ou un lieu physique, mais aussi un contexte, par exemple une amitié dans laquelle on se sent libre d’être soi-même ou encore une organisation. </a:t>
            </a:r>
          </a:p>
        </p:txBody>
      </p:sp>
      <p:pic>
        <p:nvPicPr>
          <p:cNvPr id="5" name="Google Shape;905;p91">
            <a:extLst>
              <a:ext uri="{FF2B5EF4-FFF2-40B4-BE49-F238E27FC236}">
                <a16:creationId xmlns:a16="http://schemas.microsoft.com/office/drawing/2014/main" id="{302A3A75-F57B-BCA8-617F-B59782D91494}"/>
              </a:ext>
            </a:extLst>
          </p:cNvPr>
          <p:cNvPicPr preferRelativeResize="0"/>
          <p:nvPr/>
        </p:nvPicPr>
        <p:blipFill rotWithShape="1">
          <a:blip r:embed="rId3">
            <a:alphaModFix amt="63000"/>
          </a:blip>
          <a:srcRect r="65312" b="15232"/>
          <a:stretch/>
        </p:blipFill>
        <p:spPr>
          <a:xfrm>
            <a:off x="-3787" y="643084"/>
            <a:ext cx="12192000" cy="2517556"/>
          </a:xfrm>
          <a:prstGeom prst="roundRect">
            <a:avLst>
              <a:gd name="adj" fmla="val 2543"/>
            </a:avLst>
          </a:prstGeom>
          <a:noFill/>
          <a:ln>
            <a:noFill/>
          </a:ln>
        </p:spPr>
      </p:pic>
      <p:pic>
        <p:nvPicPr>
          <p:cNvPr id="6" name="Google Shape;905;p91">
            <a:extLst>
              <a:ext uri="{FF2B5EF4-FFF2-40B4-BE49-F238E27FC236}">
                <a16:creationId xmlns:a16="http://schemas.microsoft.com/office/drawing/2014/main" id="{8E2633C0-8923-5BB3-9B5B-2C160E6B949E}"/>
              </a:ext>
            </a:extLst>
          </p:cNvPr>
          <p:cNvPicPr preferRelativeResize="0"/>
          <p:nvPr/>
        </p:nvPicPr>
        <p:blipFill rotWithShape="1">
          <a:blip r:embed="rId3">
            <a:alphaModFix amt="63000"/>
          </a:blip>
          <a:srcRect r="65312" b="15232"/>
          <a:stretch/>
        </p:blipFill>
        <p:spPr>
          <a:xfrm>
            <a:off x="-35950" y="629961"/>
            <a:ext cx="2419350" cy="2517556"/>
          </a:xfrm>
          <a:prstGeom prst="roundRect">
            <a:avLst>
              <a:gd name="adj" fmla="val 2543"/>
            </a:avLst>
          </a:prstGeom>
          <a:noFill/>
          <a:ln>
            <a:noFill/>
          </a:ln>
        </p:spPr>
      </p:pic>
      <p:sp>
        <p:nvSpPr>
          <p:cNvPr id="2" name="TextBox 1">
            <a:extLst>
              <a:ext uri="{FF2B5EF4-FFF2-40B4-BE49-F238E27FC236}">
                <a16:creationId xmlns:a16="http://schemas.microsoft.com/office/drawing/2014/main" id="{4B101BEB-5B60-89D3-E912-511EDE30E426}"/>
              </a:ext>
            </a:extLst>
          </p:cNvPr>
          <p:cNvSpPr txBox="1"/>
          <p:nvPr/>
        </p:nvSpPr>
        <p:spPr>
          <a:xfrm>
            <a:off x="2446300" y="1300219"/>
            <a:ext cx="9679013" cy="1323439"/>
          </a:xfrm>
          <a:prstGeom prst="rect">
            <a:avLst/>
          </a:prstGeom>
          <a:noFill/>
        </p:spPr>
        <p:txBody>
          <a:bodyPr wrap="square" rtlCol="0">
            <a:spAutoFit/>
          </a:bodyPr>
          <a:lstStyle/>
          <a:p>
            <a:pPr lvl="0" algn="ctr"/>
            <a:r>
              <a:rPr lang="fr-FR" sz="2000" dirty="0">
                <a:solidFill>
                  <a:prstClr val="white"/>
                </a:solidFill>
                <a:latin typeface="Oswald Light" panose="00000400000000000000" pitchFamily="2" charset="0"/>
              </a:rPr>
              <a:t>Pour assurer la sécurité et l’inclusivité dans les soirées, il faut créer un environnement dans lequel chaque personne se sente bienvenue et en sécurité quelles que soient ses origines, son identité ou ses capacités (handicap, moyens financiers). Cela nécessite des lieux accessibles, un personnel proactif et formé, des règles claires contre les comportements inappropriés et une amélioration continue sur la base du feedback. </a:t>
            </a:r>
          </a:p>
        </p:txBody>
      </p:sp>
      <p:sp>
        <p:nvSpPr>
          <p:cNvPr id="37" name="TextBox 36">
            <a:extLst>
              <a:ext uri="{FF2B5EF4-FFF2-40B4-BE49-F238E27FC236}">
                <a16:creationId xmlns:a16="http://schemas.microsoft.com/office/drawing/2014/main" id="{B22A18DE-14C8-985C-9143-A601BE3067AB}"/>
              </a:ext>
            </a:extLst>
          </p:cNvPr>
          <p:cNvSpPr txBox="1"/>
          <p:nvPr/>
        </p:nvSpPr>
        <p:spPr>
          <a:xfrm>
            <a:off x="267970" y="1565573"/>
            <a:ext cx="1875835" cy="646331"/>
          </a:xfrm>
          <a:prstGeom prst="rect">
            <a:avLst/>
          </a:prstGeom>
          <a:noFill/>
        </p:spPr>
        <p:txBody>
          <a:bodyPr wrap="none" rtlCol="0">
            <a:spAutoFit/>
          </a:bodyPr>
          <a:lstStyle/>
          <a:p>
            <a:pPr algn="ctr"/>
            <a:r>
              <a:rPr lang="fr-FR" dirty="0">
                <a:solidFill>
                  <a:schemeClr val="bg1"/>
                </a:solidFill>
                <a:latin typeface="Oswald" panose="00000500000000000000" pitchFamily="2" charset="0"/>
              </a:rPr>
              <a:t>UNE VIE NOCTURNE </a:t>
            </a:r>
            <a:br>
              <a:rPr lang="fr-FR" dirty="0">
                <a:solidFill>
                  <a:schemeClr val="bg1"/>
                </a:solidFill>
                <a:latin typeface="Oswald" panose="00000500000000000000" pitchFamily="2" charset="0"/>
              </a:rPr>
            </a:br>
            <a:r>
              <a:rPr lang="fr-FR" dirty="0">
                <a:solidFill>
                  <a:schemeClr val="bg1"/>
                </a:solidFill>
                <a:latin typeface="Oswald" panose="00000500000000000000" pitchFamily="2" charset="0"/>
              </a:rPr>
              <a:t>INCLUSIVE</a:t>
            </a:r>
          </a:p>
        </p:txBody>
      </p:sp>
      <p:pic>
        <p:nvPicPr>
          <p:cNvPr id="3" name="Picture 2">
            <a:extLst>
              <a:ext uri="{FF2B5EF4-FFF2-40B4-BE49-F238E27FC236}">
                <a16:creationId xmlns:a16="http://schemas.microsoft.com/office/drawing/2014/main" id="{8F71BE6B-DAB2-62E1-BB88-A92CFED3CA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7070" y="6174890"/>
            <a:ext cx="798036" cy="498928"/>
          </a:xfrm>
          <a:prstGeom prst="rect">
            <a:avLst/>
          </a:prstGeom>
        </p:spPr>
      </p:pic>
    </p:spTree>
    <p:extLst>
      <p:ext uri="{BB962C8B-B14F-4D97-AF65-F5344CB8AC3E}">
        <p14:creationId xmlns:p14="http://schemas.microsoft.com/office/powerpoint/2010/main" val="235558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ppt_x"/>
                                          </p:val>
                                        </p:tav>
                                        <p:tav tm="100000">
                                          <p:val>
                                            <p:strVal val="#ppt_x"/>
                                          </p:val>
                                        </p:tav>
                                      </p:tavLst>
                                    </p:anim>
                                    <p:anim calcmode="lin" valueType="num">
                                      <p:cBhvr additive="base">
                                        <p:cTn id="28" dur="500" fill="hold"/>
                                        <p:tgtEl>
                                          <p:spTgt spid="3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additive="base">
                                        <p:cTn id="41" dur="500" fill="hold"/>
                                        <p:tgtEl>
                                          <p:spTgt spid="42"/>
                                        </p:tgtEl>
                                        <p:attrNameLst>
                                          <p:attrName>ppt_x</p:attrName>
                                        </p:attrNameLst>
                                      </p:cBhvr>
                                      <p:tavLst>
                                        <p:tav tm="0">
                                          <p:val>
                                            <p:strVal val="#ppt_x"/>
                                          </p:val>
                                        </p:tav>
                                        <p:tav tm="100000">
                                          <p:val>
                                            <p:strVal val="#ppt_x"/>
                                          </p:val>
                                        </p:tav>
                                      </p:tavLst>
                                    </p:anim>
                                    <p:anim calcmode="lin" valueType="num">
                                      <p:cBhvr additive="base">
                                        <p:cTn id="4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2" grpId="0"/>
      <p:bldP spid="2"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11767"/>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Lato Light"/>
              <a:ea typeface="+mn-ea"/>
              <a:cs typeface="+mn-cs"/>
            </a:endParaRPr>
          </a:p>
        </p:txBody>
      </p:sp>
      <p:pic>
        <p:nvPicPr>
          <p:cNvPr id="17" name="Google Shape;905;p91">
            <a:extLst>
              <a:ext uri="{FF2B5EF4-FFF2-40B4-BE49-F238E27FC236}">
                <a16:creationId xmlns:a16="http://schemas.microsoft.com/office/drawing/2014/main" id="{72A13D3D-9B50-0FFE-A7CC-D770107E01DD}"/>
              </a:ext>
            </a:extLst>
          </p:cNvPr>
          <p:cNvPicPr preferRelativeResize="0"/>
          <p:nvPr/>
        </p:nvPicPr>
        <p:blipFill rotWithShape="1">
          <a:blip r:embed="rId3">
            <a:alphaModFix amt="63000"/>
          </a:blip>
          <a:srcRect r="65312" b="15232"/>
          <a:stretch/>
        </p:blipFill>
        <p:spPr>
          <a:xfrm>
            <a:off x="-3787" y="3637694"/>
            <a:ext cx="12192000" cy="2517556"/>
          </a:xfrm>
          <a:prstGeom prst="roundRect">
            <a:avLst>
              <a:gd name="adj" fmla="val 2543"/>
            </a:avLst>
          </a:prstGeom>
          <a:noFill/>
          <a:ln>
            <a:noFill/>
          </a:ln>
        </p:spPr>
      </p:pic>
      <p:pic>
        <p:nvPicPr>
          <p:cNvPr id="32" name="Google Shape;905;p91">
            <a:extLst>
              <a:ext uri="{FF2B5EF4-FFF2-40B4-BE49-F238E27FC236}">
                <a16:creationId xmlns:a16="http://schemas.microsoft.com/office/drawing/2014/main" id="{1A26441A-D8A5-B933-3BBE-8FDEBD96BB1B}"/>
              </a:ext>
            </a:extLst>
          </p:cNvPr>
          <p:cNvPicPr preferRelativeResize="0"/>
          <p:nvPr/>
        </p:nvPicPr>
        <p:blipFill rotWithShape="1">
          <a:blip r:embed="rId3">
            <a:alphaModFix amt="63000"/>
          </a:blip>
          <a:srcRect r="65312" b="15232"/>
          <a:stretch/>
        </p:blipFill>
        <p:spPr>
          <a:xfrm>
            <a:off x="-3787" y="3650817"/>
            <a:ext cx="2419350" cy="2517556"/>
          </a:xfrm>
          <a:prstGeom prst="roundRect">
            <a:avLst>
              <a:gd name="adj" fmla="val 2543"/>
            </a:avLst>
          </a:prstGeom>
          <a:noFill/>
          <a:ln>
            <a:noFill/>
          </a:ln>
        </p:spPr>
      </p:pic>
      <p:pic>
        <p:nvPicPr>
          <p:cNvPr id="5" name="Google Shape;905;p91">
            <a:extLst>
              <a:ext uri="{FF2B5EF4-FFF2-40B4-BE49-F238E27FC236}">
                <a16:creationId xmlns:a16="http://schemas.microsoft.com/office/drawing/2014/main" id="{302A3A75-F57B-BCA8-617F-B59782D91494}"/>
              </a:ext>
            </a:extLst>
          </p:cNvPr>
          <p:cNvPicPr preferRelativeResize="0"/>
          <p:nvPr/>
        </p:nvPicPr>
        <p:blipFill rotWithShape="1">
          <a:blip r:embed="rId3">
            <a:alphaModFix amt="63000"/>
          </a:blip>
          <a:srcRect r="65312" b="15232"/>
          <a:stretch/>
        </p:blipFill>
        <p:spPr>
          <a:xfrm>
            <a:off x="-3787" y="643084"/>
            <a:ext cx="12192000" cy="2517556"/>
          </a:xfrm>
          <a:prstGeom prst="roundRect">
            <a:avLst>
              <a:gd name="adj" fmla="val 2543"/>
            </a:avLst>
          </a:prstGeom>
          <a:noFill/>
          <a:ln>
            <a:noFill/>
          </a:ln>
        </p:spPr>
      </p:pic>
      <p:pic>
        <p:nvPicPr>
          <p:cNvPr id="6" name="Google Shape;905;p91">
            <a:extLst>
              <a:ext uri="{FF2B5EF4-FFF2-40B4-BE49-F238E27FC236}">
                <a16:creationId xmlns:a16="http://schemas.microsoft.com/office/drawing/2014/main" id="{8E2633C0-8923-5BB3-9B5B-2C160E6B949E}"/>
              </a:ext>
            </a:extLst>
          </p:cNvPr>
          <p:cNvPicPr preferRelativeResize="0"/>
          <p:nvPr/>
        </p:nvPicPr>
        <p:blipFill rotWithShape="1">
          <a:blip r:embed="rId3">
            <a:alphaModFix amt="63000"/>
          </a:blip>
          <a:srcRect r="65312" b="15232"/>
          <a:stretch/>
        </p:blipFill>
        <p:spPr>
          <a:xfrm>
            <a:off x="-35950" y="629961"/>
            <a:ext cx="2419350" cy="2517556"/>
          </a:xfrm>
          <a:prstGeom prst="roundRect">
            <a:avLst>
              <a:gd name="adj" fmla="val 2543"/>
            </a:avLst>
          </a:prstGeom>
          <a:noFill/>
          <a:ln>
            <a:noFill/>
          </a:ln>
        </p:spPr>
      </p:pic>
      <p:sp>
        <p:nvSpPr>
          <p:cNvPr id="37" name="TextBox 36">
            <a:extLst>
              <a:ext uri="{FF2B5EF4-FFF2-40B4-BE49-F238E27FC236}">
                <a16:creationId xmlns:a16="http://schemas.microsoft.com/office/drawing/2014/main" id="{B22A18DE-14C8-985C-9143-A601BE3067AB}"/>
              </a:ext>
            </a:extLst>
          </p:cNvPr>
          <p:cNvSpPr txBox="1"/>
          <p:nvPr/>
        </p:nvSpPr>
        <p:spPr>
          <a:xfrm>
            <a:off x="451821" y="1717196"/>
            <a:ext cx="1764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Oswald" panose="00000500000000000000" pitchFamily="2" charset="0"/>
                <a:ea typeface="+mn-ea"/>
                <a:cs typeface="+mn-cs"/>
              </a:rPr>
              <a:t>CONSENTEMENT</a:t>
            </a:r>
          </a:p>
        </p:txBody>
      </p:sp>
      <p:pic>
        <p:nvPicPr>
          <p:cNvPr id="7" name="Picture 6">
            <a:extLst>
              <a:ext uri="{FF2B5EF4-FFF2-40B4-BE49-F238E27FC236}">
                <a16:creationId xmlns:a16="http://schemas.microsoft.com/office/drawing/2014/main" id="{DB11306B-DCC2-A037-0537-020224A385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7070" y="6174890"/>
            <a:ext cx="798036" cy="498928"/>
          </a:xfrm>
          <a:prstGeom prst="rect">
            <a:avLst/>
          </a:prstGeom>
        </p:spPr>
      </p:pic>
      <p:sp>
        <p:nvSpPr>
          <p:cNvPr id="9" name="TextBox 8">
            <a:extLst>
              <a:ext uri="{FF2B5EF4-FFF2-40B4-BE49-F238E27FC236}">
                <a16:creationId xmlns:a16="http://schemas.microsoft.com/office/drawing/2014/main" id="{B57E7026-4F5C-A1F5-D33C-A5A1BC1D7076}"/>
              </a:ext>
            </a:extLst>
          </p:cNvPr>
          <p:cNvSpPr txBox="1"/>
          <p:nvPr/>
        </p:nvSpPr>
        <p:spPr>
          <a:xfrm>
            <a:off x="2549427" y="1192233"/>
            <a:ext cx="947275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Oswald Light" panose="00000400000000000000" pitchFamily="2" charset="0"/>
                <a:ea typeface="+mn-ea"/>
                <a:cs typeface="+mn-cs"/>
              </a:rPr>
              <a:t>Le consentement suppose de </a:t>
            </a:r>
            <a:r>
              <a:rPr kumimoji="0" lang="fr-FR" sz="2000" b="0" i="0" u="sng" strike="noStrike" kern="1200" cap="none" spc="0" normalizeH="0" baseline="0" noProof="0" dirty="0">
                <a:ln>
                  <a:noFill/>
                </a:ln>
                <a:solidFill>
                  <a:prstClr val="white"/>
                </a:solidFill>
                <a:effectLst/>
                <a:uLnTx/>
                <a:uFillTx/>
                <a:latin typeface="Oswald Light" panose="00000400000000000000" pitchFamily="2" charset="0"/>
                <a:ea typeface="+mn-ea"/>
                <a:cs typeface="+mn-cs"/>
              </a:rPr>
              <a:t>demander</a:t>
            </a:r>
            <a:r>
              <a:rPr kumimoji="0" lang="fr-FR" sz="2000" b="0" i="0" u="none" strike="noStrike" kern="1200" cap="none" spc="0" normalizeH="0" baseline="0" noProof="0" dirty="0">
                <a:ln>
                  <a:noFill/>
                </a:ln>
                <a:solidFill>
                  <a:prstClr val="white"/>
                </a:solidFill>
                <a:effectLst/>
                <a:uLnTx/>
                <a:uFillTx/>
                <a:latin typeface="Oswald Light" panose="00000400000000000000" pitchFamily="2" charset="0"/>
                <a:ea typeface="+mn-ea"/>
                <a:cs typeface="+mn-cs"/>
              </a:rPr>
              <a:t> l’autorisation avant de faire quelque chose. Le consentement suppose également que l’autre doit vous </a:t>
            </a:r>
            <a:r>
              <a:rPr kumimoji="0" lang="fr-FR" sz="2000" b="0" i="0" u="sng" strike="noStrike" kern="1200" cap="none" spc="0" normalizeH="0" baseline="0" noProof="0" dirty="0">
                <a:ln>
                  <a:noFill/>
                </a:ln>
                <a:solidFill>
                  <a:prstClr val="white"/>
                </a:solidFill>
                <a:effectLst/>
                <a:uLnTx/>
                <a:uFillTx/>
                <a:latin typeface="Oswald Light" panose="00000400000000000000" pitchFamily="2" charset="0"/>
                <a:ea typeface="+mn-ea"/>
                <a:cs typeface="+mn-cs"/>
              </a:rPr>
              <a:t>donner</a:t>
            </a:r>
            <a:r>
              <a:rPr kumimoji="0" lang="fr-FR" sz="2000" b="0" i="0" u="none" strike="noStrike" kern="1200" cap="none" spc="0" normalizeH="0" baseline="0" noProof="0" dirty="0">
                <a:ln>
                  <a:noFill/>
                </a:ln>
                <a:solidFill>
                  <a:prstClr val="white"/>
                </a:solidFill>
                <a:effectLst/>
                <a:uLnTx/>
                <a:uFillTx/>
                <a:latin typeface="Oswald Light" panose="00000400000000000000" pitchFamily="2" charset="0"/>
                <a:ea typeface="+mn-ea"/>
                <a:cs typeface="+mn-cs"/>
              </a:rPr>
              <a:t> l’autorisation de faire quelque chose. Le consentement est verbal, clair et réciproque. (par ex. demandez si vous pouvez toucher quelqu’un, attendez sa réponse avant d’agir). Le consentement est également rétractable.</a:t>
            </a:r>
          </a:p>
        </p:txBody>
      </p:sp>
      <p:sp>
        <p:nvSpPr>
          <p:cNvPr id="10" name="TextBox 9">
            <a:extLst>
              <a:ext uri="{FF2B5EF4-FFF2-40B4-BE49-F238E27FC236}">
                <a16:creationId xmlns:a16="http://schemas.microsoft.com/office/drawing/2014/main" id="{B78F477D-9A2A-0BE8-344D-93ECBBA09371}"/>
              </a:ext>
            </a:extLst>
          </p:cNvPr>
          <p:cNvSpPr txBox="1"/>
          <p:nvPr/>
        </p:nvSpPr>
        <p:spPr>
          <a:xfrm>
            <a:off x="2733983" y="4542529"/>
            <a:ext cx="913580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Oswald Light" panose="00000400000000000000" pitchFamily="2" charset="0"/>
                <a:ea typeface="+mn-ea"/>
                <a:cs typeface="+mn-cs"/>
              </a:rPr>
              <a:t>Voici un sigle faisant référence à la diversité d’orientation sexuelle, de genre et de sexe.</a:t>
            </a:r>
            <a:br>
              <a:rPr kumimoji="0" lang="fr-FR" sz="2000" b="0" i="0" u="none" strike="noStrike" kern="1200" cap="none" spc="0" normalizeH="0" baseline="0" noProof="0" dirty="0">
                <a:ln>
                  <a:noFill/>
                </a:ln>
                <a:solidFill>
                  <a:prstClr val="white"/>
                </a:solidFill>
                <a:effectLst/>
                <a:uLnTx/>
                <a:uFillTx/>
                <a:latin typeface="Oswald Light" panose="00000400000000000000" pitchFamily="2" charset="0"/>
                <a:ea typeface="+mn-ea"/>
                <a:cs typeface="+mn-cs"/>
              </a:rPr>
            </a:br>
            <a:r>
              <a:rPr kumimoji="0" lang="fr-FR" sz="2000" b="0" i="0" u="none" strike="noStrike" kern="1200" cap="none" spc="0" normalizeH="0" baseline="0" noProof="0" dirty="0">
                <a:ln>
                  <a:noFill/>
                </a:ln>
                <a:solidFill>
                  <a:prstClr val="white"/>
                </a:solidFill>
                <a:effectLst/>
                <a:uLnTx/>
                <a:uFillTx/>
                <a:latin typeface="Oswald Light" panose="00000400000000000000" pitchFamily="2" charset="0"/>
                <a:ea typeface="+mn-ea"/>
                <a:cs typeface="+mn-cs"/>
              </a:rPr>
              <a:t>L= lesbienne, G= gay (homosexuel), B= bi+, T= trans(genre), Q= «queer» ou « en questionnement »(en recherche d’identité), », I= intersexe ,A=</a:t>
            </a:r>
            <a:r>
              <a:rPr kumimoji="0" lang="fr-FR" sz="2000" b="0" i="0" u="none" strike="noStrike" kern="1200" cap="none" spc="0" normalizeH="0" baseline="0" noProof="0" dirty="0" err="1">
                <a:ln>
                  <a:noFill/>
                </a:ln>
                <a:solidFill>
                  <a:prstClr val="white"/>
                </a:solidFill>
                <a:effectLst/>
                <a:uLnTx/>
                <a:uFillTx/>
                <a:latin typeface="Oswald Light" panose="00000400000000000000" pitchFamily="2" charset="0"/>
                <a:ea typeface="+mn-ea"/>
                <a:cs typeface="+mn-cs"/>
              </a:rPr>
              <a:t>asexuel.le</a:t>
            </a:r>
            <a:r>
              <a:rPr kumimoji="0" lang="fr-FR" sz="2000" b="0" i="0" u="none" strike="noStrike" kern="1200" cap="none" spc="0" normalizeH="0" baseline="0" noProof="0" dirty="0">
                <a:ln>
                  <a:noFill/>
                </a:ln>
                <a:solidFill>
                  <a:prstClr val="white"/>
                </a:solidFill>
                <a:effectLst/>
                <a:uLnTx/>
                <a:uFillTx/>
                <a:latin typeface="Oswald Light" panose="00000400000000000000" pitchFamily="2" charset="0"/>
                <a:ea typeface="+mn-ea"/>
                <a:cs typeface="+mn-cs"/>
              </a:rPr>
              <a:t> et/ou aromantique</a:t>
            </a:r>
          </a:p>
        </p:txBody>
      </p:sp>
      <p:sp>
        <p:nvSpPr>
          <p:cNvPr id="11" name="TextBox 10">
            <a:extLst>
              <a:ext uri="{FF2B5EF4-FFF2-40B4-BE49-F238E27FC236}">
                <a16:creationId xmlns:a16="http://schemas.microsoft.com/office/drawing/2014/main" id="{8ED34341-AA96-0B67-1CC3-9CD215D1515A}"/>
              </a:ext>
            </a:extLst>
          </p:cNvPr>
          <p:cNvSpPr txBox="1"/>
          <p:nvPr/>
        </p:nvSpPr>
        <p:spPr>
          <a:xfrm>
            <a:off x="702384" y="4711806"/>
            <a:ext cx="10070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Oswald" panose="00000500000000000000" pitchFamily="2" charset="0"/>
                <a:ea typeface="+mn-ea"/>
                <a:cs typeface="+mn-cs"/>
              </a:rPr>
              <a:t>LGBTQIA+</a:t>
            </a:r>
          </a:p>
        </p:txBody>
      </p:sp>
    </p:spTree>
    <p:extLst>
      <p:ext uri="{BB962C8B-B14F-4D97-AF65-F5344CB8AC3E}">
        <p14:creationId xmlns:p14="http://schemas.microsoft.com/office/powerpoint/2010/main" val="382275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45;p66">
            <a:extLst>
              <a:ext uri="{FF2B5EF4-FFF2-40B4-BE49-F238E27FC236}">
                <a16:creationId xmlns:a16="http://schemas.microsoft.com/office/drawing/2014/main" id="{230491FA-2C7D-8642-E67B-A2AAC58B712B}"/>
              </a:ext>
            </a:extLst>
          </p:cNvPr>
          <p:cNvPicPr preferRelativeResize="0"/>
          <p:nvPr/>
        </p:nvPicPr>
        <p:blipFill>
          <a:blip r:embed="rId2">
            <a:alphaModFix/>
          </a:blip>
          <a:stretch>
            <a:fillRect/>
          </a:stretch>
        </p:blipFill>
        <p:spPr>
          <a:xfrm>
            <a:off x="0" y="0"/>
            <a:ext cx="12277300" cy="6907823"/>
          </a:xfrm>
          <a:prstGeom prst="rect">
            <a:avLst/>
          </a:prstGeom>
          <a:noFill/>
          <a:ln>
            <a:noFill/>
          </a:ln>
        </p:spPr>
      </p:pic>
      <p:pic>
        <p:nvPicPr>
          <p:cNvPr id="6" name="Google Shape;905;p91">
            <a:extLst>
              <a:ext uri="{FF2B5EF4-FFF2-40B4-BE49-F238E27FC236}">
                <a16:creationId xmlns:a16="http://schemas.microsoft.com/office/drawing/2014/main" id="{72EC25F6-E3B8-4E30-D1C0-8B7347C7933A}"/>
              </a:ext>
            </a:extLst>
          </p:cNvPr>
          <p:cNvPicPr preferRelativeResize="0"/>
          <p:nvPr/>
        </p:nvPicPr>
        <p:blipFill rotWithShape="1">
          <a:blip r:embed="rId3">
            <a:alphaModFix amt="63000"/>
          </a:blip>
          <a:srcRect r="65312" b="15232"/>
          <a:stretch/>
        </p:blipFill>
        <p:spPr>
          <a:xfrm>
            <a:off x="1104900" y="2054777"/>
            <a:ext cx="9982200" cy="2748445"/>
          </a:xfrm>
          <a:prstGeom prst="roundRect">
            <a:avLst>
              <a:gd name="adj" fmla="val 2543"/>
            </a:avLst>
          </a:prstGeom>
          <a:noFill/>
          <a:ln>
            <a:noFill/>
          </a:ln>
        </p:spPr>
      </p:pic>
      <p:sp>
        <p:nvSpPr>
          <p:cNvPr id="4" name="Title 1">
            <a:extLst>
              <a:ext uri="{FF2B5EF4-FFF2-40B4-BE49-F238E27FC236}">
                <a16:creationId xmlns:a16="http://schemas.microsoft.com/office/drawing/2014/main" id="{AC49CECC-DEFC-39E3-CB20-70E4292C2CB2}"/>
              </a:ext>
            </a:extLst>
          </p:cNvPr>
          <p:cNvSpPr>
            <a:spLocks noGrp="1"/>
          </p:cNvSpPr>
          <p:nvPr>
            <p:ph type="title"/>
          </p:nvPr>
        </p:nvSpPr>
        <p:spPr>
          <a:xfrm>
            <a:off x="1342812" y="2766217"/>
            <a:ext cx="9591675" cy="1325563"/>
          </a:xfrm>
        </p:spPr>
        <p:txBody>
          <a:bodyPr/>
          <a:lstStyle/>
          <a:p>
            <a:pPr algn="ctr"/>
            <a:r>
              <a:rPr lang="fr-FR" b="1" dirty="0">
                <a:solidFill>
                  <a:schemeClr val="bg1"/>
                </a:solidFill>
                <a:latin typeface="Oswald" panose="00000500000000000000" pitchFamily="2" charset="0"/>
              </a:rPr>
              <a:t>COMMENT RENDRE VOTRE ÉTABLISSEMENT PLUS INCLUSIF ET SÛR</a:t>
            </a:r>
          </a:p>
        </p:txBody>
      </p:sp>
      <p:pic>
        <p:nvPicPr>
          <p:cNvPr id="2" name="Picture 1">
            <a:extLst>
              <a:ext uri="{FF2B5EF4-FFF2-40B4-BE49-F238E27FC236}">
                <a16:creationId xmlns:a16="http://schemas.microsoft.com/office/drawing/2014/main" id="{7B09F5B2-F837-F017-BA74-3254E9984D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7070" y="6174890"/>
            <a:ext cx="798036" cy="498928"/>
          </a:xfrm>
          <a:prstGeom prst="rect">
            <a:avLst/>
          </a:prstGeom>
        </p:spPr>
      </p:pic>
    </p:spTree>
    <p:extLst>
      <p:ext uri="{BB962C8B-B14F-4D97-AF65-F5344CB8AC3E}">
        <p14:creationId xmlns:p14="http://schemas.microsoft.com/office/powerpoint/2010/main" val="28112343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Colors 1">
      <a:dk1>
        <a:srgbClr val="3F3F3F"/>
      </a:dk1>
      <a:lt1>
        <a:sysClr val="window" lastClr="FFFFFF"/>
      </a:lt1>
      <a:dk2>
        <a:srgbClr val="313C41"/>
      </a:dk2>
      <a:lt2>
        <a:srgbClr val="FFFFFF"/>
      </a:lt2>
      <a:accent1>
        <a:srgbClr val="2980B9"/>
      </a:accent1>
      <a:accent2>
        <a:srgbClr val="41B176"/>
      </a:accent2>
      <a:accent3>
        <a:srgbClr val="9BBB59"/>
      </a:accent3>
      <a:accent4>
        <a:srgbClr val="F39C12"/>
      </a:accent4>
      <a:accent5>
        <a:srgbClr val="C0392B"/>
      </a:accent5>
      <a:accent6>
        <a:srgbClr val="954F72"/>
      </a:accent6>
      <a:hlink>
        <a:srgbClr val="0563C1"/>
      </a:hlink>
      <a:folHlink>
        <a:srgbClr val="954F72"/>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f0965cc-a2fd-4a18-8cdf-351fc34cf51a" xsi:nil="true"/>
    <lcf76f155ced4ddcb4097134ff3c332f xmlns="284abbc3-4d8c-4968-a517-253433d1068b">
      <Terms xmlns="http://schemas.microsoft.com/office/infopath/2007/PartnerControls"/>
    </lcf76f155ced4ddcb4097134ff3c332f>
    <SharedWithUsers xmlns="6f0965cc-a2fd-4a18-8cdf-351fc34cf51a">
      <UserInfo>
        <DisplayName>Myriam Marouli</DisplayName>
        <AccountId>162</AccountId>
        <AccountType/>
      </UserInfo>
      <UserInfo>
        <DisplayName>Coralie Dalcq</DisplayName>
        <AccountId>24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E7D95DF233EDC439F46BDEF1F276376" ma:contentTypeVersion="19" ma:contentTypeDescription="Create a new document." ma:contentTypeScope="" ma:versionID="916ec0ec12c8221c4ec161a08e457694">
  <xsd:schema xmlns:xsd="http://www.w3.org/2001/XMLSchema" xmlns:xs="http://www.w3.org/2001/XMLSchema" xmlns:p="http://schemas.microsoft.com/office/2006/metadata/properties" xmlns:ns2="284abbc3-4d8c-4968-a517-253433d1068b" xmlns:ns3="6f0965cc-a2fd-4a18-8cdf-351fc34cf51a" targetNamespace="http://schemas.microsoft.com/office/2006/metadata/properties" ma:root="true" ma:fieldsID="03e5679b89cf50ed7aaaad68bda39d35" ns2:_="" ns3:_="">
    <xsd:import namespace="284abbc3-4d8c-4968-a517-253433d1068b"/>
    <xsd:import namespace="6f0965cc-a2fd-4a18-8cdf-351fc34cf51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4abbc3-4d8c-4968-a517-253433d106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aa43d79-0337-43fd-9094-582e52f0796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f0965cc-a2fd-4a18-8cdf-351fc34cf51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fd9aa74-a8d4-4ee7-8dd4-1d48645fec5b}" ma:internalName="TaxCatchAll" ma:showField="CatchAllData" ma:web="6f0965cc-a2fd-4a18-8cdf-351fc34cf5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7447BD-5ECA-4739-A25A-772A76D1CF21}">
  <ds:schemaRefs>
    <ds:schemaRef ds:uri="http://purl.org/dc/elements/1.1/"/>
    <ds:schemaRef ds:uri="http://schemas.microsoft.com/office/2006/metadata/properties"/>
    <ds:schemaRef ds:uri="http://schemas.openxmlformats.org/package/2006/metadata/core-properties"/>
    <ds:schemaRef ds:uri="http://schemas.microsoft.com/office/2006/documentManagement/types"/>
    <ds:schemaRef ds:uri="http://www.w3.org/XML/1998/namespace"/>
    <ds:schemaRef ds:uri="http://purl.org/dc/dcmitype/"/>
    <ds:schemaRef ds:uri="http://purl.org/dc/terms/"/>
    <ds:schemaRef ds:uri="http://schemas.microsoft.com/office/infopath/2007/PartnerControls"/>
    <ds:schemaRef ds:uri="6f0965cc-a2fd-4a18-8cdf-351fc34cf51a"/>
    <ds:schemaRef ds:uri="284abbc3-4d8c-4968-a517-253433d1068b"/>
  </ds:schemaRefs>
</ds:datastoreItem>
</file>

<file path=customXml/itemProps2.xml><?xml version="1.0" encoding="utf-8"?>
<ds:datastoreItem xmlns:ds="http://schemas.openxmlformats.org/officeDocument/2006/customXml" ds:itemID="{D3C61D56-A74A-4D10-A2EB-3AB3AE385426}">
  <ds:schemaRefs>
    <ds:schemaRef ds:uri="http://schemas.microsoft.com/sharepoint/v3/contenttype/forms"/>
  </ds:schemaRefs>
</ds:datastoreItem>
</file>

<file path=customXml/itemProps3.xml><?xml version="1.0" encoding="utf-8"?>
<ds:datastoreItem xmlns:ds="http://schemas.openxmlformats.org/officeDocument/2006/customXml" ds:itemID="{CAD3426A-5AF3-4264-BF4C-FC74EDEDBC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4abbc3-4d8c-4968-a517-253433d1068b"/>
    <ds:schemaRef ds:uri="6f0965cc-a2fd-4a18-8cdf-351fc34cf5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164</TotalTime>
  <Words>1682</Words>
  <Application>Microsoft Office PowerPoint</Application>
  <PresentationFormat>Widescreen</PresentationFormat>
  <Paragraphs>96</Paragraphs>
  <Slides>20</Slides>
  <Notes>11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20</vt:i4>
      </vt:variant>
    </vt:vector>
  </HeadingPairs>
  <TitlesOfParts>
    <vt:vector size="31" baseType="lpstr">
      <vt:lpstr>Arial</vt:lpstr>
      <vt:lpstr>Calibri</vt:lpstr>
      <vt:lpstr>Calibri Light</vt:lpstr>
      <vt:lpstr>Lato</vt:lpstr>
      <vt:lpstr>Lato Light</vt:lpstr>
      <vt:lpstr>Oswald</vt:lpstr>
      <vt:lpstr>Oswald Light</vt:lpstr>
      <vt:lpstr>Oswald SemiBold</vt:lpstr>
      <vt:lpstr>Office Theme</vt:lpstr>
      <vt:lpstr>1_Office Theme</vt:lpstr>
      <vt:lpstr>Custom Design</vt:lpstr>
      <vt:lpstr>PowerPoint Presentation</vt:lpstr>
      <vt:lpstr>PowerPoint Presentation</vt:lpstr>
      <vt:lpstr>QUE SE PASSE-T-IL DANS LES SOIRÉES ?</vt:lpstr>
      <vt:lpstr>POUVOIR FAIRE LA FÊTE LIBREMENT, SANS PRÉJUGÉS, EN TOUTE SÉCURITÉ ET DANS UN RESPECT MUTUEL C’EST UN RÊVE, MAIS CE N’EST MALHEUREUSEMENT PAS LA RÉALITÉ</vt:lpstr>
      <vt:lpstr>POURQUOI DESPERADOS PREND CETTE INITIATIVE</vt:lpstr>
      <vt:lpstr>TOUT COMMENCE PAR UNE BONNE COMPRÉHENSION</vt:lpstr>
      <vt:lpstr>PowerPoint Presentation</vt:lpstr>
      <vt:lpstr>PowerPoint Presentation</vt:lpstr>
      <vt:lpstr>COMMENT RENDRE VOTRE ÉTABLISSEMENT PLUS INCLUSIF ET SÛR</vt:lpstr>
      <vt:lpstr>PowerPoint Presentation</vt:lpstr>
      <vt:lpstr>PowerPoint Presentation</vt:lpstr>
      <vt:lpstr>PowerPoint Presentation</vt:lpstr>
      <vt:lpstr>PowerPoint Presentation</vt:lpstr>
      <vt:lpstr>COMMENT GÉRER CERTAINES SITUATIONS</vt:lpstr>
      <vt:lpstr>Vous entendez vos collègues parler de différentes personnes sur la piste de danse. Leurs propos pourraient être insultants pour les personnes concernées. Que faites-vous ? Plusieurs réponses possibles.</vt:lpstr>
      <vt:lpstr>Vous voyez quelqu’un tituber en direction du bar. Cette personne est manifestement ivre. Elle commande une boisson alcoolisée. Quelle est la réaction la plus appropriée ?</vt:lpstr>
      <vt:lpstr>[BAR DE DANSE] Vous voyez un groupe d’amis sur la piste de danse qui se font des signes, regardent sans arrêt la même personne et imitent ses mouvements de danse puis se mettent à rire. Que faites-vous ? Plusieurs réponses possibles.</vt:lpstr>
      <vt:lpstr>Vous avez remarqué une personne est assise sur une chaise, les yeux fermés, depuis un certain temps. Elle semble dormir paisiblement. Que faites-vous ?</vt:lpstr>
      <vt:lpstr>La site est noir de monde, tout le monde semble s’amuser. Cependant, vous remarquez un incident à une certaine distance. Vous ne savez pas exactement ce qu’il s’est passé, mais l’incident semble s’intensifier. Comment réagir ? Plusieurs réponses possibles.</vt:lpstr>
      <vt:lpstr>LE RESPECT EST NOTRE MUSIQUE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Astrid Somers</dc:creator>
  <cp:lastModifiedBy>Astrid Somers</cp:lastModifiedBy>
  <cp:revision>4</cp:revision>
  <dcterms:created xsi:type="dcterms:W3CDTF">2024-05-02T09:23:21Z</dcterms:created>
  <dcterms:modified xsi:type="dcterms:W3CDTF">2025-03-26T10:28:22Z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0x010100DE7D95DF233EDC439F46BDEF1F276376</vt:lpwstr>
  </property>
  <property fmtid="{D5CDD505-2E9C-101B-9397-08002B2CF9AE}" pid="3" name="MediaServiceImageTags">
    <vt:lpwstr/>
  </property>
</Properties>
</file>